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4"/>
  </p:notesMasterIdLst>
  <p:handoutMasterIdLst>
    <p:handoutMasterId r:id="rId75"/>
  </p:handoutMasterIdLst>
  <p:sldIdLst>
    <p:sldId id="261" r:id="rId2"/>
    <p:sldId id="305" r:id="rId3"/>
    <p:sldId id="304" r:id="rId4"/>
    <p:sldId id="307" r:id="rId5"/>
    <p:sldId id="317" r:id="rId6"/>
    <p:sldId id="318" r:id="rId7"/>
    <p:sldId id="319" r:id="rId8"/>
    <p:sldId id="320" r:id="rId9"/>
    <p:sldId id="321" r:id="rId10"/>
    <p:sldId id="322" r:id="rId11"/>
    <p:sldId id="308" r:id="rId12"/>
    <p:sldId id="313"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1" r:id="rId28"/>
    <p:sldId id="342" r:id="rId29"/>
    <p:sldId id="343" r:id="rId30"/>
    <p:sldId id="344" r:id="rId31"/>
    <p:sldId id="345" r:id="rId32"/>
    <p:sldId id="346" r:id="rId33"/>
    <p:sldId id="347" r:id="rId34"/>
    <p:sldId id="348" r:id="rId35"/>
    <p:sldId id="349" r:id="rId36"/>
    <p:sldId id="350" r:id="rId37"/>
    <p:sldId id="316" r:id="rId38"/>
    <p:sldId id="351" r:id="rId39"/>
    <p:sldId id="358" r:id="rId40"/>
    <p:sldId id="359" r:id="rId41"/>
    <p:sldId id="360" r:id="rId42"/>
    <p:sldId id="361" r:id="rId43"/>
    <p:sldId id="362" r:id="rId44"/>
    <p:sldId id="363" r:id="rId45"/>
    <p:sldId id="364" r:id="rId46"/>
    <p:sldId id="365" r:id="rId47"/>
    <p:sldId id="366" r:id="rId48"/>
    <p:sldId id="367" r:id="rId49"/>
    <p:sldId id="368" r:id="rId50"/>
    <p:sldId id="369" r:id="rId51"/>
    <p:sldId id="370" r:id="rId52"/>
    <p:sldId id="371" r:id="rId53"/>
    <p:sldId id="372" r:id="rId54"/>
    <p:sldId id="373" r:id="rId55"/>
    <p:sldId id="374" r:id="rId56"/>
    <p:sldId id="375" r:id="rId57"/>
    <p:sldId id="376" r:id="rId58"/>
    <p:sldId id="377" r:id="rId59"/>
    <p:sldId id="378" r:id="rId60"/>
    <p:sldId id="379" r:id="rId61"/>
    <p:sldId id="314" r:id="rId62"/>
    <p:sldId id="312" r:id="rId63"/>
    <p:sldId id="354" r:id="rId64"/>
    <p:sldId id="355" r:id="rId65"/>
    <p:sldId id="323" r:id="rId66"/>
    <p:sldId id="380" r:id="rId67"/>
    <p:sldId id="381" r:id="rId68"/>
    <p:sldId id="382" r:id="rId69"/>
    <p:sldId id="383" r:id="rId70"/>
    <p:sldId id="324" r:id="rId71"/>
    <p:sldId id="310" r:id="rId72"/>
    <p:sldId id="311"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8D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C177A5-8425-4A1F-BF40-E5447D6935FC}" v="118" dt="2024-11-10T23:51:24.5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860" autoAdjust="0"/>
  </p:normalViewPr>
  <p:slideViewPr>
    <p:cSldViewPr snapToObjects="1">
      <p:cViewPr varScale="1">
        <p:scale>
          <a:sx n="102" d="100"/>
          <a:sy n="102" d="100"/>
        </p:scale>
        <p:origin x="954" y="96"/>
      </p:cViewPr>
      <p:guideLst/>
    </p:cSldViewPr>
  </p:slideViewPr>
  <p:notesTextViewPr>
    <p:cViewPr>
      <p:scale>
        <a:sx n="1" d="1"/>
        <a:sy n="1" d="1"/>
      </p:scale>
      <p:origin x="0" y="0"/>
    </p:cViewPr>
  </p:notesTextViewPr>
  <p:sorterViewPr>
    <p:cViewPr>
      <p:scale>
        <a:sx n="66" d="100"/>
        <a:sy n="66" d="100"/>
      </p:scale>
      <p:origin x="0" y="0"/>
    </p:cViewPr>
  </p:sorterViewPr>
  <p:notesViewPr>
    <p:cSldViewPr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Wilkinson" userId="91d9898d-213d-446a-ba3c-d41c801e25f9" providerId="ADAL" clId="{77C177A5-8425-4A1F-BF40-E5447D6935FC}"/>
    <pc:docChg chg="undo custSel addSld delSld modSld sldOrd">
      <pc:chgData name="Anna Wilkinson" userId="91d9898d-213d-446a-ba3c-d41c801e25f9" providerId="ADAL" clId="{77C177A5-8425-4A1F-BF40-E5447D6935FC}" dt="2024-11-25T21:58:29.538" v="1836" actId="27636"/>
      <pc:docMkLst>
        <pc:docMk/>
      </pc:docMkLst>
      <pc:sldChg chg="del">
        <pc:chgData name="Anna Wilkinson" userId="91d9898d-213d-446a-ba3c-d41c801e25f9" providerId="ADAL" clId="{77C177A5-8425-4A1F-BF40-E5447D6935FC}" dt="2024-11-10T22:25:28.923" v="101" actId="47"/>
        <pc:sldMkLst>
          <pc:docMk/>
          <pc:sldMk cId="438836258" sldId="262"/>
        </pc:sldMkLst>
      </pc:sldChg>
      <pc:sldChg chg="del">
        <pc:chgData name="Anna Wilkinson" userId="91d9898d-213d-446a-ba3c-d41c801e25f9" providerId="ADAL" clId="{77C177A5-8425-4A1F-BF40-E5447D6935FC}" dt="2024-11-10T22:25:26.112" v="100" actId="47"/>
        <pc:sldMkLst>
          <pc:docMk/>
          <pc:sldMk cId="2353804030" sldId="292"/>
        </pc:sldMkLst>
      </pc:sldChg>
      <pc:sldChg chg="del">
        <pc:chgData name="Anna Wilkinson" userId="91d9898d-213d-446a-ba3c-d41c801e25f9" providerId="ADAL" clId="{77C177A5-8425-4A1F-BF40-E5447D6935FC}" dt="2024-11-10T22:25:31.622" v="102" actId="47"/>
        <pc:sldMkLst>
          <pc:docMk/>
          <pc:sldMk cId="2542209340" sldId="306"/>
        </pc:sldMkLst>
      </pc:sldChg>
      <pc:sldChg chg="modSp mod">
        <pc:chgData name="Anna Wilkinson" userId="91d9898d-213d-446a-ba3c-d41c801e25f9" providerId="ADAL" clId="{77C177A5-8425-4A1F-BF40-E5447D6935FC}" dt="2024-11-10T23:32:36.091" v="1193" actId="13926"/>
        <pc:sldMkLst>
          <pc:docMk/>
          <pc:sldMk cId="3249114501" sldId="307"/>
        </pc:sldMkLst>
        <pc:spChg chg="mod">
          <ac:chgData name="Anna Wilkinson" userId="91d9898d-213d-446a-ba3c-d41c801e25f9" providerId="ADAL" clId="{77C177A5-8425-4A1F-BF40-E5447D6935FC}" dt="2024-11-10T22:23:07.410" v="8" actId="20577"/>
          <ac:spMkLst>
            <pc:docMk/>
            <pc:sldMk cId="3249114501" sldId="307"/>
            <ac:spMk id="2" creationId="{10DF7160-6706-71FF-0F8B-626530FE71DB}"/>
          </ac:spMkLst>
        </pc:spChg>
        <pc:spChg chg="mod">
          <ac:chgData name="Anna Wilkinson" userId="91d9898d-213d-446a-ba3c-d41c801e25f9" providerId="ADAL" clId="{77C177A5-8425-4A1F-BF40-E5447D6935FC}" dt="2024-11-10T23:32:36.091" v="1193" actId="13926"/>
          <ac:spMkLst>
            <pc:docMk/>
            <pc:sldMk cId="3249114501" sldId="307"/>
            <ac:spMk id="3" creationId="{FEEE560A-5506-75A8-9E22-904B620CA1C8}"/>
          </ac:spMkLst>
        </pc:spChg>
      </pc:sldChg>
      <pc:sldChg chg="modNotesTx">
        <pc:chgData name="Anna Wilkinson" userId="91d9898d-213d-446a-ba3c-d41c801e25f9" providerId="ADAL" clId="{77C177A5-8425-4A1F-BF40-E5447D6935FC}" dt="2024-11-10T22:29:39.513" v="129"/>
        <pc:sldMkLst>
          <pc:docMk/>
          <pc:sldMk cId="1762023284" sldId="308"/>
        </pc:sldMkLst>
      </pc:sldChg>
      <pc:sldChg chg="del">
        <pc:chgData name="Anna Wilkinson" userId="91d9898d-213d-446a-ba3c-d41c801e25f9" providerId="ADAL" clId="{77C177A5-8425-4A1F-BF40-E5447D6935FC}" dt="2024-11-10T23:56:36.848" v="1834" actId="47"/>
        <pc:sldMkLst>
          <pc:docMk/>
          <pc:sldMk cId="615051001" sldId="309"/>
        </pc:sldMkLst>
      </pc:sldChg>
      <pc:sldChg chg="ord">
        <pc:chgData name="Anna Wilkinson" userId="91d9898d-213d-446a-ba3c-d41c801e25f9" providerId="ADAL" clId="{77C177A5-8425-4A1F-BF40-E5447D6935FC}" dt="2024-11-10T23:10:29.194" v="793"/>
        <pc:sldMkLst>
          <pc:docMk/>
          <pc:sldMk cId="1565594364" sldId="312"/>
        </pc:sldMkLst>
      </pc:sldChg>
      <pc:sldChg chg="ord">
        <pc:chgData name="Anna Wilkinson" userId="91d9898d-213d-446a-ba3c-d41c801e25f9" providerId="ADAL" clId="{77C177A5-8425-4A1F-BF40-E5447D6935FC}" dt="2024-11-10T23:10:26.405" v="791"/>
        <pc:sldMkLst>
          <pc:docMk/>
          <pc:sldMk cId="2385790542" sldId="314"/>
        </pc:sldMkLst>
      </pc:sldChg>
      <pc:sldChg chg="del">
        <pc:chgData name="Anna Wilkinson" userId="91d9898d-213d-446a-ba3c-d41c801e25f9" providerId="ADAL" clId="{77C177A5-8425-4A1F-BF40-E5447D6935FC}" dt="2024-11-10T23:09:23.448" v="778" actId="47"/>
        <pc:sldMkLst>
          <pc:docMk/>
          <pc:sldMk cId="2503846781" sldId="315"/>
        </pc:sldMkLst>
      </pc:sldChg>
      <pc:sldChg chg="addSp delSp modSp new mod ord modClrScheme chgLayout">
        <pc:chgData name="Anna Wilkinson" userId="91d9898d-213d-446a-ba3c-d41c801e25f9" providerId="ADAL" clId="{77C177A5-8425-4A1F-BF40-E5447D6935FC}" dt="2024-11-10T23:43:42.205" v="1487" actId="404"/>
        <pc:sldMkLst>
          <pc:docMk/>
          <pc:sldMk cId="928550229" sldId="317"/>
        </pc:sldMkLst>
        <pc:spChg chg="del mod ord">
          <ac:chgData name="Anna Wilkinson" userId="91d9898d-213d-446a-ba3c-d41c801e25f9" providerId="ADAL" clId="{77C177A5-8425-4A1F-BF40-E5447D6935FC}" dt="2024-11-10T23:39:41.088" v="1392" actId="478"/>
          <ac:spMkLst>
            <pc:docMk/>
            <pc:sldMk cId="928550229" sldId="317"/>
            <ac:spMk id="2" creationId="{2C438F83-483C-98AC-5691-592CCD0D98D9}"/>
          </ac:spMkLst>
        </pc:spChg>
        <pc:spChg chg="mod ord">
          <ac:chgData name="Anna Wilkinson" userId="91d9898d-213d-446a-ba3c-d41c801e25f9" providerId="ADAL" clId="{77C177A5-8425-4A1F-BF40-E5447D6935FC}" dt="2024-11-10T23:39:07.342" v="1380" actId="700"/>
          <ac:spMkLst>
            <pc:docMk/>
            <pc:sldMk cId="928550229" sldId="317"/>
            <ac:spMk id="3" creationId="{1FA4AA00-7E07-DC78-ED3F-A406CC859B30}"/>
          </ac:spMkLst>
        </pc:spChg>
        <pc:spChg chg="del">
          <ac:chgData name="Anna Wilkinson" userId="91d9898d-213d-446a-ba3c-d41c801e25f9" providerId="ADAL" clId="{77C177A5-8425-4A1F-BF40-E5447D6935FC}" dt="2024-11-10T23:39:07.342" v="1380" actId="700"/>
          <ac:spMkLst>
            <pc:docMk/>
            <pc:sldMk cId="928550229" sldId="317"/>
            <ac:spMk id="4" creationId="{B4EC9A97-CE1E-3CBB-5450-818B7604C747}"/>
          </ac:spMkLst>
        </pc:spChg>
        <pc:spChg chg="del">
          <ac:chgData name="Anna Wilkinson" userId="91d9898d-213d-446a-ba3c-d41c801e25f9" providerId="ADAL" clId="{77C177A5-8425-4A1F-BF40-E5447D6935FC}" dt="2024-11-10T23:39:07.342" v="1380" actId="700"/>
          <ac:spMkLst>
            <pc:docMk/>
            <pc:sldMk cId="928550229" sldId="317"/>
            <ac:spMk id="5" creationId="{B665E439-59F5-00E2-271C-CF16CB13411F}"/>
          </ac:spMkLst>
        </pc:spChg>
        <pc:spChg chg="mod ord">
          <ac:chgData name="Anna Wilkinson" userId="91d9898d-213d-446a-ba3c-d41c801e25f9" providerId="ADAL" clId="{77C177A5-8425-4A1F-BF40-E5447D6935FC}" dt="2024-11-10T23:39:44.404" v="1393" actId="14100"/>
          <ac:spMkLst>
            <pc:docMk/>
            <pc:sldMk cId="928550229" sldId="317"/>
            <ac:spMk id="6" creationId="{2D392B75-FA09-818F-5894-EB88CD23E74C}"/>
          </ac:spMkLst>
        </pc:spChg>
        <pc:graphicFrameChg chg="add mod modGraphic">
          <ac:chgData name="Anna Wilkinson" userId="91d9898d-213d-446a-ba3c-d41c801e25f9" providerId="ADAL" clId="{77C177A5-8425-4A1F-BF40-E5447D6935FC}" dt="2024-11-10T23:43:42.205" v="1487" actId="404"/>
          <ac:graphicFrameMkLst>
            <pc:docMk/>
            <pc:sldMk cId="928550229" sldId="317"/>
            <ac:graphicFrameMk id="7" creationId="{AFBCC26E-358E-D10C-7403-549C4C100452}"/>
          </ac:graphicFrameMkLst>
        </pc:graphicFrameChg>
      </pc:sldChg>
      <pc:sldChg chg="addSp delSp modSp new mod modClrScheme chgLayout">
        <pc:chgData name="Anna Wilkinson" userId="91d9898d-213d-446a-ba3c-d41c801e25f9" providerId="ADAL" clId="{77C177A5-8425-4A1F-BF40-E5447D6935FC}" dt="2024-11-10T23:41:39.870" v="1469"/>
        <pc:sldMkLst>
          <pc:docMk/>
          <pc:sldMk cId="2849180851" sldId="318"/>
        </pc:sldMkLst>
        <pc:spChg chg="mod ord">
          <ac:chgData name="Anna Wilkinson" userId="91d9898d-213d-446a-ba3c-d41c801e25f9" providerId="ADAL" clId="{77C177A5-8425-4A1F-BF40-E5447D6935FC}" dt="2024-11-10T23:35:25.353" v="1284" actId="404"/>
          <ac:spMkLst>
            <pc:docMk/>
            <pc:sldMk cId="2849180851" sldId="318"/>
            <ac:spMk id="2" creationId="{98149A62-92FC-B0CA-B797-0CDC08CDCB56}"/>
          </ac:spMkLst>
        </pc:spChg>
        <pc:spChg chg="mod ord">
          <ac:chgData name="Anna Wilkinson" userId="91d9898d-213d-446a-ba3c-d41c801e25f9" providerId="ADAL" clId="{77C177A5-8425-4A1F-BF40-E5447D6935FC}" dt="2024-11-10T23:33:01.119" v="1194" actId="700"/>
          <ac:spMkLst>
            <pc:docMk/>
            <pc:sldMk cId="2849180851" sldId="318"/>
            <ac:spMk id="3" creationId="{5ACB2C35-BEB4-8F51-8CC4-45852D9E6531}"/>
          </ac:spMkLst>
        </pc:spChg>
        <pc:spChg chg="del">
          <ac:chgData name="Anna Wilkinson" userId="91d9898d-213d-446a-ba3c-d41c801e25f9" providerId="ADAL" clId="{77C177A5-8425-4A1F-BF40-E5447D6935FC}" dt="2024-11-10T23:33:01.119" v="1194" actId="700"/>
          <ac:spMkLst>
            <pc:docMk/>
            <pc:sldMk cId="2849180851" sldId="318"/>
            <ac:spMk id="4" creationId="{E4884F0D-130A-3EBD-04C4-02213971EA1D}"/>
          </ac:spMkLst>
        </pc:spChg>
        <pc:spChg chg="del">
          <ac:chgData name="Anna Wilkinson" userId="91d9898d-213d-446a-ba3c-d41c801e25f9" providerId="ADAL" clId="{77C177A5-8425-4A1F-BF40-E5447D6935FC}" dt="2024-11-10T23:33:01.119" v="1194" actId="700"/>
          <ac:spMkLst>
            <pc:docMk/>
            <pc:sldMk cId="2849180851" sldId="318"/>
            <ac:spMk id="5" creationId="{8E62FEDB-3BE8-A36C-39DB-35951F197411}"/>
          </ac:spMkLst>
        </pc:spChg>
        <pc:spChg chg="del mod ord">
          <ac:chgData name="Anna Wilkinson" userId="91d9898d-213d-446a-ba3c-d41c801e25f9" providerId="ADAL" clId="{77C177A5-8425-4A1F-BF40-E5447D6935FC}" dt="2024-11-10T23:33:01.119" v="1194" actId="700"/>
          <ac:spMkLst>
            <pc:docMk/>
            <pc:sldMk cId="2849180851" sldId="318"/>
            <ac:spMk id="6" creationId="{24B0F1F2-1CD8-20B0-D43C-7BBB0230F8A9}"/>
          </ac:spMkLst>
        </pc:spChg>
        <pc:spChg chg="add mod ord">
          <ac:chgData name="Anna Wilkinson" userId="91d9898d-213d-446a-ba3c-d41c801e25f9" providerId="ADAL" clId="{77C177A5-8425-4A1F-BF40-E5447D6935FC}" dt="2024-11-10T23:41:39.870" v="1469"/>
          <ac:spMkLst>
            <pc:docMk/>
            <pc:sldMk cId="2849180851" sldId="318"/>
            <ac:spMk id="7" creationId="{BD710C2A-A411-D5F1-C959-C5EFB79F823B}"/>
          </ac:spMkLst>
        </pc:spChg>
      </pc:sldChg>
      <pc:sldChg chg="addSp delSp modSp new mod modClrScheme chgLayout">
        <pc:chgData name="Anna Wilkinson" userId="91d9898d-213d-446a-ba3c-d41c801e25f9" providerId="ADAL" clId="{77C177A5-8425-4A1F-BF40-E5447D6935FC}" dt="2024-11-10T23:41:51.160" v="1470" actId="2711"/>
        <pc:sldMkLst>
          <pc:docMk/>
          <pc:sldMk cId="897997288" sldId="319"/>
        </pc:sldMkLst>
        <pc:spChg chg="del mod ord">
          <ac:chgData name="Anna Wilkinson" userId="91d9898d-213d-446a-ba3c-d41c801e25f9" providerId="ADAL" clId="{77C177A5-8425-4A1F-BF40-E5447D6935FC}" dt="2024-11-10T23:35:06.686" v="1250" actId="700"/>
          <ac:spMkLst>
            <pc:docMk/>
            <pc:sldMk cId="897997288" sldId="319"/>
            <ac:spMk id="2" creationId="{6438DD62-D27D-DA86-A272-DFF2C81524AF}"/>
          </ac:spMkLst>
        </pc:spChg>
        <pc:spChg chg="mod ord">
          <ac:chgData name="Anna Wilkinson" userId="91d9898d-213d-446a-ba3c-d41c801e25f9" providerId="ADAL" clId="{77C177A5-8425-4A1F-BF40-E5447D6935FC}" dt="2024-11-10T23:35:06.686" v="1250" actId="700"/>
          <ac:spMkLst>
            <pc:docMk/>
            <pc:sldMk cId="897997288" sldId="319"/>
            <ac:spMk id="3" creationId="{6E370769-9E1A-9110-2394-5A44778F06CE}"/>
          </ac:spMkLst>
        </pc:spChg>
        <pc:spChg chg="del">
          <ac:chgData name="Anna Wilkinson" userId="91d9898d-213d-446a-ba3c-d41c801e25f9" providerId="ADAL" clId="{77C177A5-8425-4A1F-BF40-E5447D6935FC}" dt="2024-11-10T23:35:06.686" v="1250" actId="700"/>
          <ac:spMkLst>
            <pc:docMk/>
            <pc:sldMk cId="897997288" sldId="319"/>
            <ac:spMk id="4" creationId="{5930DE90-F928-7221-5B3F-694102B74E77}"/>
          </ac:spMkLst>
        </pc:spChg>
        <pc:spChg chg="del">
          <ac:chgData name="Anna Wilkinson" userId="91d9898d-213d-446a-ba3c-d41c801e25f9" providerId="ADAL" clId="{77C177A5-8425-4A1F-BF40-E5447D6935FC}" dt="2024-11-10T23:35:06.686" v="1250" actId="700"/>
          <ac:spMkLst>
            <pc:docMk/>
            <pc:sldMk cId="897997288" sldId="319"/>
            <ac:spMk id="5" creationId="{7A5E7D47-E413-AC49-91DA-0CAFA3EBA8DA}"/>
          </ac:spMkLst>
        </pc:spChg>
        <pc:spChg chg="del mod ord">
          <ac:chgData name="Anna Wilkinson" userId="91d9898d-213d-446a-ba3c-d41c801e25f9" providerId="ADAL" clId="{77C177A5-8425-4A1F-BF40-E5447D6935FC}" dt="2024-11-10T23:35:06.686" v="1250" actId="700"/>
          <ac:spMkLst>
            <pc:docMk/>
            <pc:sldMk cId="897997288" sldId="319"/>
            <ac:spMk id="6" creationId="{E1AD2B9E-4A26-384D-A7AA-40993EBADDAC}"/>
          </ac:spMkLst>
        </pc:spChg>
        <pc:spChg chg="add mod ord">
          <ac:chgData name="Anna Wilkinson" userId="91d9898d-213d-446a-ba3c-d41c801e25f9" providerId="ADAL" clId="{77C177A5-8425-4A1F-BF40-E5447D6935FC}" dt="2024-11-10T23:36:52.813" v="1331" actId="20577"/>
          <ac:spMkLst>
            <pc:docMk/>
            <pc:sldMk cId="897997288" sldId="319"/>
            <ac:spMk id="7" creationId="{B6059927-EA77-B371-7E4A-B1C7AE9FDC34}"/>
          </ac:spMkLst>
        </pc:spChg>
        <pc:spChg chg="add mod ord">
          <ac:chgData name="Anna Wilkinson" userId="91d9898d-213d-446a-ba3c-d41c801e25f9" providerId="ADAL" clId="{77C177A5-8425-4A1F-BF40-E5447D6935FC}" dt="2024-11-10T23:41:51.160" v="1470" actId="2711"/>
          <ac:spMkLst>
            <pc:docMk/>
            <pc:sldMk cId="897997288" sldId="319"/>
            <ac:spMk id="8" creationId="{917C822A-2954-41A2-08F8-25419CC1A113}"/>
          </ac:spMkLst>
        </pc:spChg>
      </pc:sldChg>
      <pc:sldChg chg="addSp delSp modSp new mod modClrScheme chgLayout">
        <pc:chgData name="Anna Wilkinson" userId="91d9898d-213d-446a-ba3c-d41c801e25f9" providerId="ADAL" clId="{77C177A5-8425-4A1F-BF40-E5447D6935FC}" dt="2024-11-10T23:42:04.754" v="1471" actId="2711"/>
        <pc:sldMkLst>
          <pc:docMk/>
          <pc:sldMk cId="1064565817" sldId="320"/>
        </pc:sldMkLst>
        <pc:spChg chg="del mod ord">
          <ac:chgData name="Anna Wilkinson" userId="91d9898d-213d-446a-ba3c-d41c801e25f9" providerId="ADAL" clId="{77C177A5-8425-4A1F-BF40-E5447D6935FC}" dt="2024-11-10T23:36:49.105" v="1330" actId="700"/>
          <ac:spMkLst>
            <pc:docMk/>
            <pc:sldMk cId="1064565817" sldId="320"/>
            <ac:spMk id="2" creationId="{2F4EF85B-B3CE-2482-9D80-174D4F2B5EDA}"/>
          </ac:spMkLst>
        </pc:spChg>
        <pc:spChg chg="mod ord">
          <ac:chgData name="Anna Wilkinson" userId="91d9898d-213d-446a-ba3c-d41c801e25f9" providerId="ADAL" clId="{77C177A5-8425-4A1F-BF40-E5447D6935FC}" dt="2024-11-10T23:36:49.105" v="1330" actId="700"/>
          <ac:spMkLst>
            <pc:docMk/>
            <pc:sldMk cId="1064565817" sldId="320"/>
            <ac:spMk id="3" creationId="{36B808F7-4183-BEA3-CC46-69164F967B77}"/>
          </ac:spMkLst>
        </pc:spChg>
        <pc:spChg chg="del">
          <ac:chgData name="Anna Wilkinson" userId="91d9898d-213d-446a-ba3c-d41c801e25f9" providerId="ADAL" clId="{77C177A5-8425-4A1F-BF40-E5447D6935FC}" dt="2024-11-10T23:36:49.105" v="1330" actId="700"/>
          <ac:spMkLst>
            <pc:docMk/>
            <pc:sldMk cId="1064565817" sldId="320"/>
            <ac:spMk id="4" creationId="{CC4B3113-C69D-98D8-D4C9-53CEC633897A}"/>
          </ac:spMkLst>
        </pc:spChg>
        <pc:spChg chg="del">
          <ac:chgData name="Anna Wilkinson" userId="91d9898d-213d-446a-ba3c-d41c801e25f9" providerId="ADAL" clId="{77C177A5-8425-4A1F-BF40-E5447D6935FC}" dt="2024-11-10T23:36:49.105" v="1330" actId="700"/>
          <ac:spMkLst>
            <pc:docMk/>
            <pc:sldMk cId="1064565817" sldId="320"/>
            <ac:spMk id="5" creationId="{736321B6-3E82-DD72-CBC9-688F25B90A8C}"/>
          </ac:spMkLst>
        </pc:spChg>
        <pc:spChg chg="del mod ord">
          <ac:chgData name="Anna Wilkinson" userId="91d9898d-213d-446a-ba3c-d41c801e25f9" providerId="ADAL" clId="{77C177A5-8425-4A1F-BF40-E5447D6935FC}" dt="2024-11-10T23:36:49.105" v="1330" actId="700"/>
          <ac:spMkLst>
            <pc:docMk/>
            <pc:sldMk cId="1064565817" sldId="320"/>
            <ac:spMk id="6" creationId="{A59383AC-734A-0319-99B8-6B3A9DA80BEE}"/>
          </ac:spMkLst>
        </pc:spChg>
        <pc:spChg chg="add mod ord">
          <ac:chgData name="Anna Wilkinson" userId="91d9898d-213d-446a-ba3c-d41c801e25f9" providerId="ADAL" clId="{77C177A5-8425-4A1F-BF40-E5447D6935FC}" dt="2024-11-10T23:36:57.395" v="1332"/>
          <ac:spMkLst>
            <pc:docMk/>
            <pc:sldMk cId="1064565817" sldId="320"/>
            <ac:spMk id="7" creationId="{B3EDE217-9A51-85EE-F4AD-B73225B894F6}"/>
          </ac:spMkLst>
        </pc:spChg>
        <pc:spChg chg="add mod ord">
          <ac:chgData name="Anna Wilkinson" userId="91d9898d-213d-446a-ba3c-d41c801e25f9" providerId="ADAL" clId="{77C177A5-8425-4A1F-BF40-E5447D6935FC}" dt="2024-11-10T23:42:04.754" v="1471" actId="2711"/>
          <ac:spMkLst>
            <pc:docMk/>
            <pc:sldMk cId="1064565817" sldId="320"/>
            <ac:spMk id="8" creationId="{C9DF87ED-1438-7460-9E03-82409BF08CA3}"/>
          </ac:spMkLst>
        </pc:spChg>
      </pc:sldChg>
      <pc:sldChg chg="addSp delSp modSp new mod modClrScheme chgLayout">
        <pc:chgData name="Anna Wilkinson" userId="91d9898d-213d-446a-ba3c-d41c801e25f9" providerId="ADAL" clId="{77C177A5-8425-4A1F-BF40-E5447D6935FC}" dt="2024-11-10T23:42:14.062" v="1472" actId="2711"/>
        <pc:sldMkLst>
          <pc:docMk/>
          <pc:sldMk cId="3737115930" sldId="321"/>
        </pc:sldMkLst>
        <pc:spChg chg="del mod ord">
          <ac:chgData name="Anna Wilkinson" userId="91d9898d-213d-446a-ba3c-d41c801e25f9" providerId="ADAL" clId="{77C177A5-8425-4A1F-BF40-E5447D6935FC}" dt="2024-11-10T23:37:56.399" v="1367" actId="700"/>
          <ac:spMkLst>
            <pc:docMk/>
            <pc:sldMk cId="3737115930" sldId="321"/>
            <ac:spMk id="2" creationId="{3ED763EF-5AC8-151B-256F-F924C85EA9BC}"/>
          </ac:spMkLst>
        </pc:spChg>
        <pc:spChg chg="mod ord">
          <ac:chgData name="Anna Wilkinson" userId="91d9898d-213d-446a-ba3c-d41c801e25f9" providerId="ADAL" clId="{77C177A5-8425-4A1F-BF40-E5447D6935FC}" dt="2024-11-10T23:37:56.399" v="1367" actId="700"/>
          <ac:spMkLst>
            <pc:docMk/>
            <pc:sldMk cId="3737115930" sldId="321"/>
            <ac:spMk id="3" creationId="{650E2BB4-53D9-C7B2-4AD2-59404994F5D3}"/>
          </ac:spMkLst>
        </pc:spChg>
        <pc:spChg chg="del">
          <ac:chgData name="Anna Wilkinson" userId="91d9898d-213d-446a-ba3c-d41c801e25f9" providerId="ADAL" clId="{77C177A5-8425-4A1F-BF40-E5447D6935FC}" dt="2024-11-10T23:37:56.399" v="1367" actId="700"/>
          <ac:spMkLst>
            <pc:docMk/>
            <pc:sldMk cId="3737115930" sldId="321"/>
            <ac:spMk id="4" creationId="{774E4F57-DFAB-2C20-CC2F-25A6C8D6FE35}"/>
          </ac:spMkLst>
        </pc:spChg>
        <pc:spChg chg="del">
          <ac:chgData name="Anna Wilkinson" userId="91d9898d-213d-446a-ba3c-d41c801e25f9" providerId="ADAL" clId="{77C177A5-8425-4A1F-BF40-E5447D6935FC}" dt="2024-11-10T23:37:56.399" v="1367" actId="700"/>
          <ac:spMkLst>
            <pc:docMk/>
            <pc:sldMk cId="3737115930" sldId="321"/>
            <ac:spMk id="5" creationId="{FA5FD82D-E72D-109B-DDEB-36AD540F11C3}"/>
          </ac:spMkLst>
        </pc:spChg>
        <pc:spChg chg="del mod ord">
          <ac:chgData name="Anna Wilkinson" userId="91d9898d-213d-446a-ba3c-d41c801e25f9" providerId="ADAL" clId="{77C177A5-8425-4A1F-BF40-E5447D6935FC}" dt="2024-11-10T23:37:56.399" v="1367" actId="700"/>
          <ac:spMkLst>
            <pc:docMk/>
            <pc:sldMk cId="3737115930" sldId="321"/>
            <ac:spMk id="6" creationId="{14764405-640A-6027-21F2-F77EFF90590A}"/>
          </ac:spMkLst>
        </pc:spChg>
        <pc:spChg chg="add mod ord">
          <ac:chgData name="Anna Wilkinson" userId="91d9898d-213d-446a-ba3c-d41c801e25f9" providerId="ADAL" clId="{77C177A5-8425-4A1F-BF40-E5447D6935FC}" dt="2024-11-10T23:38:03.814" v="1368"/>
          <ac:spMkLst>
            <pc:docMk/>
            <pc:sldMk cId="3737115930" sldId="321"/>
            <ac:spMk id="7" creationId="{41D5109B-5D33-C7FF-3C1D-C9F786B3116E}"/>
          </ac:spMkLst>
        </pc:spChg>
        <pc:spChg chg="add mod ord">
          <ac:chgData name="Anna Wilkinson" userId="91d9898d-213d-446a-ba3c-d41c801e25f9" providerId="ADAL" clId="{77C177A5-8425-4A1F-BF40-E5447D6935FC}" dt="2024-11-10T23:42:14.062" v="1472" actId="2711"/>
          <ac:spMkLst>
            <pc:docMk/>
            <pc:sldMk cId="3737115930" sldId="321"/>
            <ac:spMk id="8" creationId="{D9066C05-5D27-CC9E-9A15-F0A51CBBD034}"/>
          </ac:spMkLst>
        </pc:spChg>
      </pc:sldChg>
      <pc:sldChg chg="addSp delSp modSp new mod modClrScheme chgLayout">
        <pc:chgData name="Anna Wilkinson" userId="91d9898d-213d-446a-ba3c-d41c801e25f9" providerId="ADAL" clId="{77C177A5-8425-4A1F-BF40-E5447D6935FC}" dt="2024-11-10T22:32:16.127" v="194" actId="20577"/>
        <pc:sldMkLst>
          <pc:docMk/>
          <pc:sldMk cId="275805601" sldId="322"/>
        </pc:sldMkLst>
        <pc:spChg chg="del mod ord">
          <ac:chgData name="Anna Wilkinson" userId="91d9898d-213d-446a-ba3c-d41c801e25f9" providerId="ADAL" clId="{77C177A5-8425-4A1F-BF40-E5447D6935FC}" dt="2024-11-10T22:25:48.072" v="103" actId="700"/>
          <ac:spMkLst>
            <pc:docMk/>
            <pc:sldMk cId="275805601" sldId="322"/>
            <ac:spMk id="2" creationId="{5CED9648-089C-741F-D6B9-5F3328FB782D}"/>
          </ac:spMkLst>
        </pc:spChg>
        <pc:spChg chg="mod ord">
          <ac:chgData name="Anna Wilkinson" userId="91d9898d-213d-446a-ba3c-d41c801e25f9" providerId="ADAL" clId="{77C177A5-8425-4A1F-BF40-E5447D6935FC}" dt="2024-11-10T22:25:48.072" v="103" actId="700"/>
          <ac:spMkLst>
            <pc:docMk/>
            <pc:sldMk cId="275805601" sldId="322"/>
            <ac:spMk id="3" creationId="{33FD4307-0BA3-A669-B37F-4A39C39CB9D0}"/>
          </ac:spMkLst>
        </pc:spChg>
        <pc:spChg chg="del mod ord">
          <ac:chgData name="Anna Wilkinson" userId="91d9898d-213d-446a-ba3c-d41c801e25f9" providerId="ADAL" clId="{77C177A5-8425-4A1F-BF40-E5447D6935FC}" dt="2024-11-10T22:25:48.072" v="103" actId="700"/>
          <ac:spMkLst>
            <pc:docMk/>
            <pc:sldMk cId="275805601" sldId="322"/>
            <ac:spMk id="4" creationId="{84586841-4CF2-56D9-0C31-6084D05F758C}"/>
          </ac:spMkLst>
        </pc:spChg>
        <pc:spChg chg="del">
          <ac:chgData name="Anna Wilkinson" userId="91d9898d-213d-446a-ba3c-d41c801e25f9" providerId="ADAL" clId="{77C177A5-8425-4A1F-BF40-E5447D6935FC}" dt="2024-11-10T22:25:48.072" v="103" actId="700"/>
          <ac:spMkLst>
            <pc:docMk/>
            <pc:sldMk cId="275805601" sldId="322"/>
            <ac:spMk id="5" creationId="{855B32D0-DA82-D9D4-FDC1-70BC6A61BB36}"/>
          </ac:spMkLst>
        </pc:spChg>
        <pc:spChg chg="del">
          <ac:chgData name="Anna Wilkinson" userId="91d9898d-213d-446a-ba3c-d41c801e25f9" providerId="ADAL" clId="{77C177A5-8425-4A1F-BF40-E5447D6935FC}" dt="2024-11-10T22:25:48.072" v="103" actId="700"/>
          <ac:spMkLst>
            <pc:docMk/>
            <pc:sldMk cId="275805601" sldId="322"/>
            <ac:spMk id="6" creationId="{F7E48921-FFA1-2BCB-BEFA-8725FF2E3E30}"/>
          </ac:spMkLst>
        </pc:spChg>
        <pc:spChg chg="add mod ord">
          <ac:chgData name="Anna Wilkinson" userId="91d9898d-213d-446a-ba3c-d41c801e25f9" providerId="ADAL" clId="{77C177A5-8425-4A1F-BF40-E5447D6935FC}" dt="2024-11-10T22:25:52.533" v="114" actId="20577"/>
          <ac:spMkLst>
            <pc:docMk/>
            <pc:sldMk cId="275805601" sldId="322"/>
            <ac:spMk id="7" creationId="{18A2C057-0F8A-FDC1-4542-25F9BABC38A8}"/>
          </ac:spMkLst>
        </pc:spChg>
        <pc:spChg chg="add mod ord">
          <ac:chgData name="Anna Wilkinson" userId="91d9898d-213d-446a-ba3c-d41c801e25f9" providerId="ADAL" clId="{77C177A5-8425-4A1F-BF40-E5447D6935FC}" dt="2024-11-10T22:32:16.127" v="194" actId="20577"/>
          <ac:spMkLst>
            <pc:docMk/>
            <pc:sldMk cId="275805601" sldId="322"/>
            <ac:spMk id="8" creationId="{F6A54679-083A-63CA-E3CA-72B75EF2D609}"/>
          </ac:spMkLst>
        </pc:spChg>
      </pc:sldChg>
      <pc:sldChg chg="addSp delSp modSp new mod modClrScheme chgLayout">
        <pc:chgData name="Anna Wilkinson" userId="91d9898d-213d-446a-ba3c-d41c801e25f9" providerId="ADAL" clId="{77C177A5-8425-4A1F-BF40-E5447D6935FC}" dt="2024-11-10T23:28:36.138" v="1134"/>
        <pc:sldMkLst>
          <pc:docMk/>
          <pc:sldMk cId="570050817" sldId="323"/>
        </pc:sldMkLst>
        <pc:spChg chg="mod ord">
          <ac:chgData name="Anna Wilkinson" userId="91d9898d-213d-446a-ba3c-d41c801e25f9" providerId="ADAL" clId="{77C177A5-8425-4A1F-BF40-E5447D6935FC}" dt="2024-11-10T23:13:01.569" v="811" actId="700"/>
          <ac:spMkLst>
            <pc:docMk/>
            <pc:sldMk cId="570050817" sldId="323"/>
            <ac:spMk id="2" creationId="{2324690B-DED6-EECC-3B4E-DAAF7C3E0CA3}"/>
          </ac:spMkLst>
        </pc:spChg>
        <pc:spChg chg="mod ord">
          <ac:chgData name="Anna Wilkinson" userId="91d9898d-213d-446a-ba3c-d41c801e25f9" providerId="ADAL" clId="{77C177A5-8425-4A1F-BF40-E5447D6935FC}" dt="2024-11-10T23:13:01.569" v="811" actId="700"/>
          <ac:spMkLst>
            <pc:docMk/>
            <pc:sldMk cId="570050817" sldId="323"/>
            <ac:spMk id="3" creationId="{696A0E5C-7959-7021-38EC-22D6B453B703}"/>
          </ac:spMkLst>
        </pc:spChg>
        <pc:spChg chg="del mod ord">
          <ac:chgData name="Anna Wilkinson" userId="91d9898d-213d-446a-ba3c-d41c801e25f9" providerId="ADAL" clId="{77C177A5-8425-4A1F-BF40-E5447D6935FC}" dt="2024-11-10T23:13:01.569" v="811" actId="700"/>
          <ac:spMkLst>
            <pc:docMk/>
            <pc:sldMk cId="570050817" sldId="323"/>
            <ac:spMk id="4" creationId="{FA4FE9DF-3BC6-1C54-7AB9-52E402F70F23}"/>
          </ac:spMkLst>
        </pc:spChg>
        <pc:spChg chg="del">
          <ac:chgData name="Anna Wilkinson" userId="91d9898d-213d-446a-ba3c-d41c801e25f9" providerId="ADAL" clId="{77C177A5-8425-4A1F-BF40-E5447D6935FC}" dt="2024-11-10T23:13:01.569" v="811" actId="700"/>
          <ac:spMkLst>
            <pc:docMk/>
            <pc:sldMk cId="570050817" sldId="323"/>
            <ac:spMk id="5" creationId="{95F4A2D3-F80D-3170-0A50-481BFB0C63B0}"/>
          </ac:spMkLst>
        </pc:spChg>
        <pc:spChg chg="del mod ord">
          <ac:chgData name="Anna Wilkinson" userId="91d9898d-213d-446a-ba3c-d41c801e25f9" providerId="ADAL" clId="{77C177A5-8425-4A1F-BF40-E5447D6935FC}" dt="2024-11-10T23:13:01.569" v="811" actId="700"/>
          <ac:spMkLst>
            <pc:docMk/>
            <pc:sldMk cId="570050817" sldId="323"/>
            <ac:spMk id="6" creationId="{46D3522A-22F6-CAC4-2F86-1B64805AC8C8}"/>
          </ac:spMkLst>
        </pc:spChg>
        <pc:spChg chg="add mod ord">
          <ac:chgData name="Anna Wilkinson" userId="91d9898d-213d-446a-ba3c-d41c801e25f9" providerId="ADAL" clId="{77C177A5-8425-4A1F-BF40-E5447D6935FC}" dt="2024-11-10T23:27:55.761" v="1125"/>
          <ac:spMkLst>
            <pc:docMk/>
            <pc:sldMk cId="570050817" sldId="323"/>
            <ac:spMk id="7" creationId="{2560AE9B-D2F0-CB23-0254-FB04C24B9963}"/>
          </ac:spMkLst>
        </pc:spChg>
        <pc:spChg chg="add mod ord">
          <ac:chgData name="Anna Wilkinson" userId="91d9898d-213d-446a-ba3c-d41c801e25f9" providerId="ADAL" clId="{77C177A5-8425-4A1F-BF40-E5447D6935FC}" dt="2024-11-10T23:28:36.138" v="1134"/>
          <ac:spMkLst>
            <pc:docMk/>
            <pc:sldMk cId="570050817" sldId="323"/>
            <ac:spMk id="8" creationId="{476F89F9-BA06-4856-AB20-672D255C1DC5}"/>
          </ac:spMkLst>
        </pc:spChg>
      </pc:sldChg>
      <pc:sldChg chg="delSp modSp new mod modClrScheme chgLayout">
        <pc:chgData name="Anna Wilkinson" userId="91d9898d-213d-446a-ba3c-d41c801e25f9" providerId="ADAL" clId="{77C177A5-8425-4A1F-BF40-E5447D6935FC}" dt="2024-11-10T23:31:01.905" v="1179" actId="113"/>
        <pc:sldMkLst>
          <pc:docMk/>
          <pc:sldMk cId="2385055241" sldId="324"/>
        </pc:sldMkLst>
        <pc:spChg chg="mod ord">
          <ac:chgData name="Anna Wilkinson" userId="91d9898d-213d-446a-ba3c-d41c801e25f9" providerId="ADAL" clId="{77C177A5-8425-4A1F-BF40-E5447D6935FC}" dt="2024-11-10T23:30:50.055" v="1176" actId="20577"/>
          <ac:spMkLst>
            <pc:docMk/>
            <pc:sldMk cId="2385055241" sldId="324"/>
            <ac:spMk id="2" creationId="{A546C6BB-C7B2-618E-7734-BDF70175CBF9}"/>
          </ac:spMkLst>
        </pc:spChg>
        <pc:spChg chg="mod ord">
          <ac:chgData name="Anna Wilkinson" userId="91d9898d-213d-446a-ba3c-d41c801e25f9" providerId="ADAL" clId="{77C177A5-8425-4A1F-BF40-E5447D6935FC}" dt="2024-11-10T23:30:48.428" v="1174" actId="700"/>
          <ac:spMkLst>
            <pc:docMk/>
            <pc:sldMk cId="2385055241" sldId="324"/>
            <ac:spMk id="3" creationId="{6BC0A2A6-6E45-C749-0B60-7A2DADB5042F}"/>
          </ac:spMkLst>
        </pc:spChg>
        <pc:spChg chg="del">
          <ac:chgData name="Anna Wilkinson" userId="91d9898d-213d-446a-ba3c-d41c801e25f9" providerId="ADAL" clId="{77C177A5-8425-4A1F-BF40-E5447D6935FC}" dt="2024-11-10T23:30:48.428" v="1174" actId="700"/>
          <ac:spMkLst>
            <pc:docMk/>
            <pc:sldMk cId="2385055241" sldId="324"/>
            <ac:spMk id="4" creationId="{20D1A566-9F1E-5D70-DF41-DFA387ACAC0C}"/>
          </ac:spMkLst>
        </pc:spChg>
        <pc:spChg chg="del">
          <ac:chgData name="Anna Wilkinson" userId="91d9898d-213d-446a-ba3c-d41c801e25f9" providerId="ADAL" clId="{77C177A5-8425-4A1F-BF40-E5447D6935FC}" dt="2024-11-10T23:30:48.428" v="1174" actId="700"/>
          <ac:spMkLst>
            <pc:docMk/>
            <pc:sldMk cId="2385055241" sldId="324"/>
            <ac:spMk id="5" creationId="{C3B4E6F9-824B-14F3-281D-BD66CE2C95DD}"/>
          </ac:spMkLst>
        </pc:spChg>
        <pc:spChg chg="mod ord">
          <ac:chgData name="Anna Wilkinson" userId="91d9898d-213d-446a-ba3c-d41c801e25f9" providerId="ADAL" clId="{77C177A5-8425-4A1F-BF40-E5447D6935FC}" dt="2024-11-10T23:31:01.905" v="1179" actId="113"/>
          <ac:spMkLst>
            <pc:docMk/>
            <pc:sldMk cId="2385055241" sldId="324"/>
            <ac:spMk id="6" creationId="{2E568094-AB20-8002-85BC-5DB722B236DF}"/>
          </ac:spMkLst>
        </pc:spChg>
      </pc:sldChg>
      <pc:sldChg chg="new del">
        <pc:chgData name="Anna Wilkinson" userId="91d9898d-213d-446a-ba3c-d41c801e25f9" providerId="ADAL" clId="{77C177A5-8425-4A1F-BF40-E5447D6935FC}" dt="2024-11-10T23:31:08.453" v="1180" actId="47"/>
        <pc:sldMkLst>
          <pc:docMk/>
          <pc:sldMk cId="1116752913" sldId="325"/>
        </pc:sldMkLst>
      </pc:sldChg>
      <pc:sldChg chg="addSp delSp modSp new mod modNotesTx">
        <pc:chgData name="Anna Wilkinson" userId="91d9898d-213d-446a-ba3c-d41c801e25f9" providerId="ADAL" clId="{77C177A5-8425-4A1F-BF40-E5447D6935FC}" dt="2024-11-10T23:51:48.760" v="1646" actId="20577"/>
        <pc:sldMkLst>
          <pc:docMk/>
          <pc:sldMk cId="2723621425" sldId="326"/>
        </pc:sldMkLst>
        <pc:spChg chg="mod">
          <ac:chgData name="Anna Wilkinson" userId="91d9898d-213d-446a-ba3c-d41c801e25f9" providerId="ADAL" clId="{77C177A5-8425-4A1F-BF40-E5447D6935FC}" dt="2024-11-10T22:30:58.912" v="136"/>
          <ac:spMkLst>
            <pc:docMk/>
            <pc:sldMk cId="2723621425" sldId="326"/>
            <ac:spMk id="2" creationId="{92D3CFE5-FAF8-8108-0ED0-64D4E491DF7D}"/>
          </ac:spMkLst>
        </pc:spChg>
        <pc:spChg chg="mod">
          <ac:chgData name="Anna Wilkinson" userId="91d9898d-213d-446a-ba3c-d41c801e25f9" providerId="ADAL" clId="{77C177A5-8425-4A1F-BF40-E5447D6935FC}" dt="2024-11-10T23:51:48.760" v="1646" actId="20577"/>
          <ac:spMkLst>
            <pc:docMk/>
            <pc:sldMk cId="2723621425" sldId="326"/>
            <ac:spMk id="4" creationId="{20B658CD-B5AF-C079-B86C-45E14A05AC5F}"/>
          </ac:spMkLst>
        </pc:spChg>
        <pc:spChg chg="mod">
          <ac:chgData name="Anna Wilkinson" userId="91d9898d-213d-446a-ba3c-d41c801e25f9" providerId="ADAL" clId="{77C177A5-8425-4A1F-BF40-E5447D6935FC}" dt="2024-11-10T22:47:24.882" v="243"/>
          <ac:spMkLst>
            <pc:docMk/>
            <pc:sldMk cId="2723621425" sldId="326"/>
            <ac:spMk id="5" creationId="{A7D7EACD-493E-73BF-C034-4930ED15D724}"/>
          </ac:spMkLst>
        </pc:spChg>
        <pc:spChg chg="del">
          <ac:chgData name="Anna Wilkinson" userId="91d9898d-213d-446a-ba3c-d41c801e25f9" providerId="ADAL" clId="{77C177A5-8425-4A1F-BF40-E5447D6935FC}" dt="2024-11-10T23:45:20.210" v="1488"/>
          <ac:spMkLst>
            <pc:docMk/>
            <pc:sldMk cId="2723621425" sldId="326"/>
            <ac:spMk id="6" creationId="{FCDB57BA-56D7-FC1A-219C-9C4C3D4EC1CE}"/>
          </ac:spMkLst>
        </pc:spChg>
        <pc:picChg chg="add mod">
          <ac:chgData name="Anna Wilkinson" userId="91d9898d-213d-446a-ba3c-d41c801e25f9" providerId="ADAL" clId="{77C177A5-8425-4A1F-BF40-E5447D6935FC}" dt="2024-11-10T23:45:21.596" v="1490" actId="962"/>
          <ac:picMkLst>
            <pc:docMk/>
            <pc:sldMk cId="2723621425" sldId="326"/>
            <ac:picMk id="8" creationId="{9A4EDC84-DA15-4960-AD65-24A01620EC94}"/>
          </ac:picMkLst>
        </pc:picChg>
      </pc:sldChg>
      <pc:sldChg chg="addSp delSp modSp new mod modClrScheme chgLayout">
        <pc:chgData name="Anna Wilkinson" userId="91d9898d-213d-446a-ba3c-d41c801e25f9" providerId="ADAL" clId="{77C177A5-8425-4A1F-BF40-E5447D6935FC}" dt="2024-11-10T22:32:26.029" v="216" actId="20577"/>
        <pc:sldMkLst>
          <pc:docMk/>
          <pc:sldMk cId="1902034096" sldId="327"/>
        </pc:sldMkLst>
        <pc:spChg chg="del mod ord">
          <ac:chgData name="Anna Wilkinson" userId="91d9898d-213d-446a-ba3c-d41c801e25f9" providerId="ADAL" clId="{77C177A5-8425-4A1F-BF40-E5447D6935FC}" dt="2024-11-10T22:31:31.232" v="138" actId="700"/>
          <ac:spMkLst>
            <pc:docMk/>
            <pc:sldMk cId="1902034096" sldId="327"/>
            <ac:spMk id="2" creationId="{DAFF426C-C1DA-13F1-E6F2-1D3B330B5945}"/>
          </ac:spMkLst>
        </pc:spChg>
        <pc:spChg chg="mod ord">
          <ac:chgData name="Anna Wilkinson" userId="91d9898d-213d-446a-ba3c-d41c801e25f9" providerId="ADAL" clId="{77C177A5-8425-4A1F-BF40-E5447D6935FC}" dt="2024-11-10T22:31:31.232" v="138" actId="700"/>
          <ac:spMkLst>
            <pc:docMk/>
            <pc:sldMk cId="1902034096" sldId="327"/>
            <ac:spMk id="3" creationId="{CEFB3FE6-7AEA-9393-54FE-A1BDDD8FADCC}"/>
          </ac:spMkLst>
        </pc:spChg>
        <pc:spChg chg="del mod ord">
          <ac:chgData name="Anna Wilkinson" userId="91d9898d-213d-446a-ba3c-d41c801e25f9" providerId="ADAL" clId="{77C177A5-8425-4A1F-BF40-E5447D6935FC}" dt="2024-11-10T22:31:31.232" v="138" actId="700"/>
          <ac:spMkLst>
            <pc:docMk/>
            <pc:sldMk cId="1902034096" sldId="327"/>
            <ac:spMk id="4" creationId="{984CA18B-C210-BC7A-8F9F-AD117CC6DE99}"/>
          </ac:spMkLst>
        </pc:spChg>
        <pc:spChg chg="del">
          <ac:chgData name="Anna Wilkinson" userId="91d9898d-213d-446a-ba3c-d41c801e25f9" providerId="ADAL" clId="{77C177A5-8425-4A1F-BF40-E5447D6935FC}" dt="2024-11-10T22:31:31.232" v="138" actId="700"/>
          <ac:spMkLst>
            <pc:docMk/>
            <pc:sldMk cId="1902034096" sldId="327"/>
            <ac:spMk id="5" creationId="{494CB291-2543-D33D-945A-57AAD31FA702}"/>
          </ac:spMkLst>
        </pc:spChg>
        <pc:spChg chg="del">
          <ac:chgData name="Anna Wilkinson" userId="91d9898d-213d-446a-ba3c-d41c801e25f9" providerId="ADAL" clId="{77C177A5-8425-4A1F-BF40-E5447D6935FC}" dt="2024-11-10T22:31:31.232" v="138" actId="700"/>
          <ac:spMkLst>
            <pc:docMk/>
            <pc:sldMk cId="1902034096" sldId="327"/>
            <ac:spMk id="6" creationId="{74EA2A7C-ADF6-29C6-3392-5FFE000A78CF}"/>
          </ac:spMkLst>
        </pc:spChg>
        <pc:spChg chg="add mod ord">
          <ac:chgData name="Anna Wilkinson" userId="91d9898d-213d-446a-ba3c-d41c801e25f9" providerId="ADAL" clId="{77C177A5-8425-4A1F-BF40-E5447D6935FC}" dt="2024-11-10T22:31:40.701" v="149" actId="20577"/>
          <ac:spMkLst>
            <pc:docMk/>
            <pc:sldMk cId="1902034096" sldId="327"/>
            <ac:spMk id="7" creationId="{19630AFC-EB5C-EDC3-D2C5-DAB555B4495F}"/>
          </ac:spMkLst>
        </pc:spChg>
        <pc:spChg chg="add mod ord">
          <ac:chgData name="Anna Wilkinson" userId="91d9898d-213d-446a-ba3c-d41c801e25f9" providerId="ADAL" clId="{77C177A5-8425-4A1F-BF40-E5447D6935FC}" dt="2024-11-10T22:32:26.029" v="216" actId="20577"/>
          <ac:spMkLst>
            <pc:docMk/>
            <pc:sldMk cId="1902034096" sldId="327"/>
            <ac:spMk id="8" creationId="{879CE786-A73B-F6B1-9B27-EAC797455B7C}"/>
          </ac:spMkLst>
        </pc:spChg>
      </pc:sldChg>
      <pc:sldChg chg="addSp delSp modSp new mod modNotesTx">
        <pc:chgData name="Anna Wilkinson" userId="91d9898d-213d-446a-ba3c-d41c801e25f9" providerId="ADAL" clId="{77C177A5-8425-4A1F-BF40-E5447D6935FC}" dt="2024-11-10T23:52:03.560" v="1667" actId="20577"/>
        <pc:sldMkLst>
          <pc:docMk/>
          <pc:sldMk cId="805071093" sldId="328"/>
        </pc:sldMkLst>
        <pc:spChg chg="mod">
          <ac:chgData name="Anna Wilkinson" userId="91d9898d-213d-446a-ba3c-d41c801e25f9" providerId="ADAL" clId="{77C177A5-8425-4A1F-BF40-E5447D6935FC}" dt="2024-11-10T22:32:44.699" v="217"/>
          <ac:spMkLst>
            <pc:docMk/>
            <pc:sldMk cId="805071093" sldId="328"/>
            <ac:spMk id="2" creationId="{5686CFF5-6457-7DD6-305C-1EABD8741C5A}"/>
          </ac:spMkLst>
        </pc:spChg>
        <pc:spChg chg="mod">
          <ac:chgData name="Anna Wilkinson" userId="91d9898d-213d-446a-ba3c-d41c801e25f9" providerId="ADAL" clId="{77C177A5-8425-4A1F-BF40-E5447D6935FC}" dt="2024-11-10T23:52:03.560" v="1667" actId="20577"/>
          <ac:spMkLst>
            <pc:docMk/>
            <pc:sldMk cId="805071093" sldId="328"/>
            <ac:spMk id="4" creationId="{D6E7940B-7331-F240-1CB7-0C261FDE716E}"/>
          </ac:spMkLst>
        </pc:spChg>
        <pc:spChg chg="mod">
          <ac:chgData name="Anna Wilkinson" userId="91d9898d-213d-446a-ba3c-d41c801e25f9" providerId="ADAL" clId="{77C177A5-8425-4A1F-BF40-E5447D6935FC}" dt="2024-11-10T22:47:30.536" v="245"/>
          <ac:spMkLst>
            <pc:docMk/>
            <pc:sldMk cId="805071093" sldId="328"/>
            <ac:spMk id="5" creationId="{FE9790B8-8F3B-1704-52B5-2743E171CF9A}"/>
          </ac:spMkLst>
        </pc:spChg>
        <pc:spChg chg="del">
          <ac:chgData name="Anna Wilkinson" userId="91d9898d-213d-446a-ba3c-d41c801e25f9" providerId="ADAL" clId="{77C177A5-8425-4A1F-BF40-E5447D6935FC}" dt="2024-11-10T23:45:37.058" v="1491"/>
          <ac:spMkLst>
            <pc:docMk/>
            <pc:sldMk cId="805071093" sldId="328"/>
            <ac:spMk id="6" creationId="{9D93D71E-13E5-88F3-B519-644C572C2A06}"/>
          </ac:spMkLst>
        </pc:spChg>
        <pc:picChg chg="add mod">
          <ac:chgData name="Anna Wilkinson" userId="91d9898d-213d-446a-ba3c-d41c801e25f9" providerId="ADAL" clId="{77C177A5-8425-4A1F-BF40-E5447D6935FC}" dt="2024-11-10T23:45:37.631" v="1493" actId="962"/>
          <ac:picMkLst>
            <pc:docMk/>
            <pc:sldMk cId="805071093" sldId="328"/>
            <ac:picMk id="8" creationId="{C1C3EFCB-F53C-7489-A44B-6A21B2761226}"/>
          </ac:picMkLst>
        </pc:picChg>
      </pc:sldChg>
      <pc:sldChg chg="addSp delSp modSp new mod modNotesTx">
        <pc:chgData name="Anna Wilkinson" userId="91d9898d-213d-446a-ba3c-d41c801e25f9" providerId="ADAL" clId="{77C177A5-8425-4A1F-BF40-E5447D6935FC}" dt="2024-11-10T23:52:12.890" v="1675" actId="20577"/>
        <pc:sldMkLst>
          <pc:docMk/>
          <pc:sldMk cId="2676163289" sldId="329"/>
        </pc:sldMkLst>
        <pc:spChg chg="mod">
          <ac:chgData name="Anna Wilkinson" userId="91d9898d-213d-446a-ba3c-d41c801e25f9" providerId="ADAL" clId="{77C177A5-8425-4A1F-BF40-E5447D6935FC}" dt="2024-11-10T22:33:10.548" v="219"/>
          <ac:spMkLst>
            <pc:docMk/>
            <pc:sldMk cId="2676163289" sldId="329"/>
            <ac:spMk id="2" creationId="{90D51D30-A36A-A65D-7B07-6E073C657BB4}"/>
          </ac:spMkLst>
        </pc:spChg>
        <pc:spChg chg="mod">
          <ac:chgData name="Anna Wilkinson" userId="91d9898d-213d-446a-ba3c-d41c801e25f9" providerId="ADAL" clId="{77C177A5-8425-4A1F-BF40-E5447D6935FC}" dt="2024-11-10T23:52:12.890" v="1675" actId="20577"/>
          <ac:spMkLst>
            <pc:docMk/>
            <pc:sldMk cId="2676163289" sldId="329"/>
            <ac:spMk id="4" creationId="{4228FAF6-3EFC-FFF5-7FB4-2ABB1DB82316}"/>
          </ac:spMkLst>
        </pc:spChg>
        <pc:spChg chg="mod">
          <ac:chgData name="Anna Wilkinson" userId="91d9898d-213d-446a-ba3c-d41c801e25f9" providerId="ADAL" clId="{77C177A5-8425-4A1F-BF40-E5447D6935FC}" dt="2024-11-10T22:47:36.177" v="247"/>
          <ac:spMkLst>
            <pc:docMk/>
            <pc:sldMk cId="2676163289" sldId="329"/>
            <ac:spMk id="5" creationId="{4C51B47B-2EA8-F52A-FB06-90CE63A02BE6}"/>
          </ac:spMkLst>
        </pc:spChg>
        <pc:spChg chg="del">
          <ac:chgData name="Anna Wilkinson" userId="91d9898d-213d-446a-ba3c-d41c801e25f9" providerId="ADAL" clId="{77C177A5-8425-4A1F-BF40-E5447D6935FC}" dt="2024-11-10T23:45:42.703" v="1494"/>
          <ac:spMkLst>
            <pc:docMk/>
            <pc:sldMk cId="2676163289" sldId="329"/>
            <ac:spMk id="6" creationId="{6DDD1718-1D01-BFE9-2F47-9CD3119D1C88}"/>
          </ac:spMkLst>
        </pc:spChg>
        <pc:picChg chg="add mod">
          <ac:chgData name="Anna Wilkinson" userId="91d9898d-213d-446a-ba3c-d41c801e25f9" providerId="ADAL" clId="{77C177A5-8425-4A1F-BF40-E5447D6935FC}" dt="2024-11-10T23:45:43.199" v="1496" actId="962"/>
          <ac:picMkLst>
            <pc:docMk/>
            <pc:sldMk cId="2676163289" sldId="329"/>
            <ac:picMk id="8" creationId="{803AED13-DD90-876C-B7A2-B710C1F5777C}"/>
          </ac:picMkLst>
        </pc:picChg>
      </pc:sldChg>
      <pc:sldChg chg="addSp delSp modSp new mod modNotesTx">
        <pc:chgData name="Anna Wilkinson" userId="91d9898d-213d-446a-ba3c-d41c801e25f9" providerId="ADAL" clId="{77C177A5-8425-4A1F-BF40-E5447D6935FC}" dt="2024-11-10T23:52:18.477" v="1677" actId="20577"/>
        <pc:sldMkLst>
          <pc:docMk/>
          <pc:sldMk cId="2173907409" sldId="330"/>
        </pc:sldMkLst>
        <pc:spChg chg="mod">
          <ac:chgData name="Anna Wilkinson" userId="91d9898d-213d-446a-ba3c-d41c801e25f9" providerId="ADAL" clId="{77C177A5-8425-4A1F-BF40-E5447D6935FC}" dt="2024-11-10T22:33:48.611" v="221"/>
          <ac:spMkLst>
            <pc:docMk/>
            <pc:sldMk cId="2173907409" sldId="330"/>
            <ac:spMk id="2" creationId="{A1AF868F-A118-B8E6-D98B-FB32FB09C65F}"/>
          </ac:spMkLst>
        </pc:spChg>
        <pc:spChg chg="mod">
          <ac:chgData name="Anna Wilkinson" userId="91d9898d-213d-446a-ba3c-d41c801e25f9" providerId="ADAL" clId="{77C177A5-8425-4A1F-BF40-E5447D6935FC}" dt="2024-11-10T23:52:18.477" v="1677" actId="20577"/>
          <ac:spMkLst>
            <pc:docMk/>
            <pc:sldMk cId="2173907409" sldId="330"/>
            <ac:spMk id="4" creationId="{95E06DD5-4179-3910-CC4B-1B2EF78497E2}"/>
          </ac:spMkLst>
        </pc:spChg>
        <pc:spChg chg="mod">
          <ac:chgData name="Anna Wilkinson" userId="91d9898d-213d-446a-ba3c-d41c801e25f9" providerId="ADAL" clId="{77C177A5-8425-4A1F-BF40-E5447D6935FC}" dt="2024-11-10T22:47:42.113" v="249"/>
          <ac:spMkLst>
            <pc:docMk/>
            <pc:sldMk cId="2173907409" sldId="330"/>
            <ac:spMk id="5" creationId="{00D423E0-4F71-ED1B-1746-2A7F5438287F}"/>
          </ac:spMkLst>
        </pc:spChg>
        <pc:spChg chg="del">
          <ac:chgData name="Anna Wilkinson" userId="91d9898d-213d-446a-ba3c-d41c801e25f9" providerId="ADAL" clId="{77C177A5-8425-4A1F-BF40-E5447D6935FC}" dt="2024-11-10T23:45:47.070" v="1497"/>
          <ac:spMkLst>
            <pc:docMk/>
            <pc:sldMk cId="2173907409" sldId="330"/>
            <ac:spMk id="6" creationId="{C2170C95-7189-DB0A-3A3C-75EFB935358B}"/>
          </ac:spMkLst>
        </pc:spChg>
        <pc:picChg chg="add mod">
          <ac:chgData name="Anna Wilkinson" userId="91d9898d-213d-446a-ba3c-d41c801e25f9" providerId="ADAL" clId="{77C177A5-8425-4A1F-BF40-E5447D6935FC}" dt="2024-11-10T23:45:47.568" v="1499" actId="962"/>
          <ac:picMkLst>
            <pc:docMk/>
            <pc:sldMk cId="2173907409" sldId="330"/>
            <ac:picMk id="8" creationId="{DB774206-C077-501A-A40E-B8655F120286}"/>
          </ac:picMkLst>
        </pc:picChg>
      </pc:sldChg>
      <pc:sldChg chg="addSp delSp modSp new mod modNotesTx">
        <pc:chgData name="Anna Wilkinson" userId="91d9898d-213d-446a-ba3c-d41c801e25f9" providerId="ADAL" clId="{77C177A5-8425-4A1F-BF40-E5447D6935FC}" dt="2024-11-10T23:52:22.523" v="1679" actId="20577"/>
        <pc:sldMkLst>
          <pc:docMk/>
          <pc:sldMk cId="1586270371" sldId="331"/>
        </pc:sldMkLst>
        <pc:spChg chg="mod">
          <ac:chgData name="Anna Wilkinson" userId="91d9898d-213d-446a-ba3c-d41c801e25f9" providerId="ADAL" clId="{77C177A5-8425-4A1F-BF40-E5447D6935FC}" dt="2024-11-10T22:34:31.877" v="227"/>
          <ac:spMkLst>
            <pc:docMk/>
            <pc:sldMk cId="1586270371" sldId="331"/>
            <ac:spMk id="2" creationId="{F0EA01D8-DC4F-2339-77C5-2E17CD91DCC0}"/>
          </ac:spMkLst>
        </pc:spChg>
        <pc:spChg chg="mod">
          <ac:chgData name="Anna Wilkinson" userId="91d9898d-213d-446a-ba3c-d41c801e25f9" providerId="ADAL" clId="{77C177A5-8425-4A1F-BF40-E5447D6935FC}" dt="2024-11-10T23:52:22.523" v="1679" actId="20577"/>
          <ac:spMkLst>
            <pc:docMk/>
            <pc:sldMk cId="1586270371" sldId="331"/>
            <ac:spMk id="4" creationId="{B113274B-416A-5719-8920-3A25E76C8661}"/>
          </ac:spMkLst>
        </pc:spChg>
        <pc:spChg chg="mod">
          <ac:chgData name="Anna Wilkinson" userId="91d9898d-213d-446a-ba3c-d41c801e25f9" providerId="ADAL" clId="{77C177A5-8425-4A1F-BF40-E5447D6935FC}" dt="2024-11-10T22:47:48.343" v="251"/>
          <ac:spMkLst>
            <pc:docMk/>
            <pc:sldMk cId="1586270371" sldId="331"/>
            <ac:spMk id="5" creationId="{E1702093-6473-8051-AA55-DF8CAB3F9B9A}"/>
          </ac:spMkLst>
        </pc:spChg>
        <pc:spChg chg="del">
          <ac:chgData name="Anna Wilkinson" userId="91d9898d-213d-446a-ba3c-d41c801e25f9" providerId="ADAL" clId="{77C177A5-8425-4A1F-BF40-E5447D6935FC}" dt="2024-11-10T23:46:14.908" v="1500"/>
          <ac:spMkLst>
            <pc:docMk/>
            <pc:sldMk cId="1586270371" sldId="331"/>
            <ac:spMk id="6" creationId="{D25D9735-0333-DFE5-BFC1-4B4BD3687282}"/>
          </ac:spMkLst>
        </pc:spChg>
        <pc:picChg chg="add mod">
          <ac:chgData name="Anna Wilkinson" userId="91d9898d-213d-446a-ba3c-d41c801e25f9" providerId="ADAL" clId="{77C177A5-8425-4A1F-BF40-E5447D6935FC}" dt="2024-11-10T23:46:15.301" v="1502" actId="962"/>
          <ac:picMkLst>
            <pc:docMk/>
            <pc:sldMk cId="1586270371" sldId="331"/>
            <ac:picMk id="8" creationId="{A4F4CD0B-BDD3-748B-154B-31565E37DCB8}"/>
          </ac:picMkLst>
        </pc:picChg>
      </pc:sldChg>
      <pc:sldChg chg="addSp delSp modSp new mod modNotesTx">
        <pc:chgData name="Anna Wilkinson" userId="91d9898d-213d-446a-ba3c-d41c801e25f9" providerId="ADAL" clId="{77C177A5-8425-4A1F-BF40-E5447D6935FC}" dt="2024-11-10T23:52:29.449" v="1681" actId="20577"/>
        <pc:sldMkLst>
          <pc:docMk/>
          <pc:sldMk cId="4080084272" sldId="332"/>
        </pc:sldMkLst>
        <pc:spChg chg="mod">
          <ac:chgData name="Anna Wilkinson" userId="91d9898d-213d-446a-ba3c-d41c801e25f9" providerId="ADAL" clId="{77C177A5-8425-4A1F-BF40-E5447D6935FC}" dt="2024-11-10T22:37:22.947" v="229"/>
          <ac:spMkLst>
            <pc:docMk/>
            <pc:sldMk cId="4080084272" sldId="332"/>
            <ac:spMk id="2" creationId="{C0ECB2D7-B58C-FB2E-BBA7-046124823985}"/>
          </ac:spMkLst>
        </pc:spChg>
        <pc:spChg chg="mod">
          <ac:chgData name="Anna Wilkinson" userId="91d9898d-213d-446a-ba3c-d41c801e25f9" providerId="ADAL" clId="{77C177A5-8425-4A1F-BF40-E5447D6935FC}" dt="2024-11-10T23:52:29.449" v="1681" actId="20577"/>
          <ac:spMkLst>
            <pc:docMk/>
            <pc:sldMk cId="4080084272" sldId="332"/>
            <ac:spMk id="4" creationId="{5AB6DD0A-9B72-962C-8537-130EAA4B2183}"/>
          </ac:spMkLst>
        </pc:spChg>
        <pc:spChg chg="mod">
          <ac:chgData name="Anna Wilkinson" userId="91d9898d-213d-446a-ba3c-d41c801e25f9" providerId="ADAL" clId="{77C177A5-8425-4A1F-BF40-E5447D6935FC}" dt="2024-11-10T22:47:54.838" v="253"/>
          <ac:spMkLst>
            <pc:docMk/>
            <pc:sldMk cId="4080084272" sldId="332"/>
            <ac:spMk id="5" creationId="{E805E8A8-3D31-9FF0-BAEB-692039925027}"/>
          </ac:spMkLst>
        </pc:spChg>
        <pc:spChg chg="del">
          <ac:chgData name="Anna Wilkinson" userId="91d9898d-213d-446a-ba3c-d41c801e25f9" providerId="ADAL" clId="{77C177A5-8425-4A1F-BF40-E5447D6935FC}" dt="2024-11-10T23:46:19.426" v="1503"/>
          <ac:spMkLst>
            <pc:docMk/>
            <pc:sldMk cId="4080084272" sldId="332"/>
            <ac:spMk id="6" creationId="{5F6D8E35-B86E-0F70-F676-858F880D9799}"/>
          </ac:spMkLst>
        </pc:spChg>
        <pc:picChg chg="add mod">
          <ac:chgData name="Anna Wilkinson" userId="91d9898d-213d-446a-ba3c-d41c801e25f9" providerId="ADAL" clId="{77C177A5-8425-4A1F-BF40-E5447D6935FC}" dt="2024-11-10T23:46:19.916" v="1505" actId="962"/>
          <ac:picMkLst>
            <pc:docMk/>
            <pc:sldMk cId="4080084272" sldId="332"/>
            <ac:picMk id="8" creationId="{E3B51539-119F-D88F-1D04-7D2F0FF7E138}"/>
          </ac:picMkLst>
        </pc:picChg>
      </pc:sldChg>
      <pc:sldChg chg="addSp delSp modSp new mod modNotesTx">
        <pc:chgData name="Anna Wilkinson" userId="91d9898d-213d-446a-ba3c-d41c801e25f9" providerId="ADAL" clId="{77C177A5-8425-4A1F-BF40-E5447D6935FC}" dt="2024-11-10T23:52:35.428" v="1683" actId="20577"/>
        <pc:sldMkLst>
          <pc:docMk/>
          <pc:sldMk cId="2113007970" sldId="333"/>
        </pc:sldMkLst>
        <pc:spChg chg="mod">
          <ac:chgData name="Anna Wilkinson" userId="91d9898d-213d-446a-ba3c-d41c801e25f9" providerId="ADAL" clId="{77C177A5-8425-4A1F-BF40-E5447D6935FC}" dt="2024-11-10T22:45:23.045" v="231"/>
          <ac:spMkLst>
            <pc:docMk/>
            <pc:sldMk cId="2113007970" sldId="333"/>
            <ac:spMk id="2" creationId="{C5D2FFE8-3C9C-4F34-ADF0-8093FE4213E8}"/>
          </ac:spMkLst>
        </pc:spChg>
        <pc:spChg chg="mod">
          <ac:chgData name="Anna Wilkinson" userId="91d9898d-213d-446a-ba3c-d41c801e25f9" providerId="ADAL" clId="{77C177A5-8425-4A1F-BF40-E5447D6935FC}" dt="2024-11-10T23:52:35.428" v="1683" actId="20577"/>
          <ac:spMkLst>
            <pc:docMk/>
            <pc:sldMk cId="2113007970" sldId="333"/>
            <ac:spMk id="4" creationId="{125066B8-86F7-E057-E15C-8035EC8AF122}"/>
          </ac:spMkLst>
        </pc:spChg>
        <pc:spChg chg="mod">
          <ac:chgData name="Anna Wilkinson" userId="91d9898d-213d-446a-ba3c-d41c801e25f9" providerId="ADAL" clId="{77C177A5-8425-4A1F-BF40-E5447D6935FC}" dt="2024-11-10T22:48:01.046" v="255"/>
          <ac:spMkLst>
            <pc:docMk/>
            <pc:sldMk cId="2113007970" sldId="333"/>
            <ac:spMk id="5" creationId="{A15F06FC-CFCC-797E-825B-98D6C49986A0}"/>
          </ac:spMkLst>
        </pc:spChg>
        <pc:spChg chg="del">
          <ac:chgData name="Anna Wilkinson" userId="91d9898d-213d-446a-ba3c-d41c801e25f9" providerId="ADAL" clId="{77C177A5-8425-4A1F-BF40-E5447D6935FC}" dt="2024-11-10T23:46:25.775" v="1506"/>
          <ac:spMkLst>
            <pc:docMk/>
            <pc:sldMk cId="2113007970" sldId="333"/>
            <ac:spMk id="6" creationId="{4CA7ED59-E23D-91EC-ECC5-5E2AA95A0EB7}"/>
          </ac:spMkLst>
        </pc:spChg>
        <pc:picChg chg="add mod">
          <ac:chgData name="Anna Wilkinson" userId="91d9898d-213d-446a-ba3c-d41c801e25f9" providerId="ADAL" clId="{77C177A5-8425-4A1F-BF40-E5447D6935FC}" dt="2024-11-10T23:46:26.172" v="1508" actId="962"/>
          <ac:picMkLst>
            <pc:docMk/>
            <pc:sldMk cId="2113007970" sldId="333"/>
            <ac:picMk id="8" creationId="{C7EA3FEF-B90E-DC4B-CD4E-9EC46D9D7AA5}"/>
          </ac:picMkLst>
        </pc:picChg>
      </pc:sldChg>
      <pc:sldChg chg="addSp delSp modSp new mod modNotesTx">
        <pc:chgData name="Anna Wilkinson" userId="91d9898d-213d-446a-ba3c-d41c801e25f9" providerId="ADAL" clId="{77C177A5-8425-4A1F-BF40-E5447D6935FC}" dt="2024-11-10T23:52:39.643" v="1685" actId="20577"/>
        <pc:sldMkLst>
          <pc:docMk/>
          <pc:sldMk cId="1952385235" sldId="334"/>
        </pc:sldMkLst>
        <pc:spChg chg="mod">
          <ac:chgData name="Anna Wilkinson" userId="91d9898d-213d-446a-ba3c-d41c801e25f9" providerId="ADAL" clId="{77C177A5-8425-4A1F-BF40-E5447D6935FC}" dt="2024-11-10T22:45:49.516" v="233"/>
          <ac:spMkLst>
            <pc:docMk/>
            <pc:sldMk cId="1952385235" sldId="334"/>
            <ac:spMk id="2" creationId="{51524D32-C6D1-D3C3-74D7-F7997132D506}"/>
          </ac:spMkLst>
        </pc:spChg>
        <pc:spChg chg="mod">
          <ac:chgData name="Anna Wilkinson" userId="91d9898d-213d-446a-ba3c-d41c801e25f9" providerId="ADAL" clId="{77C177A5-8425-4A1F-BF40-E5447D6935FC}" dt="2024-11-10T23:52:39.643" v="1685" actId="20577"/>
          <ac:spMkLst>
            <pc:docMk/>
            <pc:sldMk cId="1952385235" sldId="334"/>
            <ac:spMk id="4" creationId="{B2EE76E5-9DCC-056C-C00F-F2AC0E942141}"/>
          </ac:spMkLst>
        </pc:spChg>
        <pc:spChg chg="mod">
          <ac:chgData name="Anna Wilkinson" userId="91d9898d-213d-446a-ba3c-d41c801e25f9" providerId="ADAL" clId="{77C177A5-8425-4A1F-BF40-E5447D6935FC}" dt="2024-11-10T22:48:05.870" v="257"/>
          <ac:spMkLst>
            <pc:docMk/>
            <pc:sldMk cId="1952385235" sldId="334"/>
            <ac:spMk id="5" creationId="{345BC8E0-12B7-A6CB-166C-4D1B3E61279C}"/>
          </ac:spMkLst>
        </pc:spChg>
        <pc:spChg chg="del">
          <ac:chgData name="Anna Wilkinson" userId="91d9898d-213d-446a-ba3c-d41c801e25f9" providerId="ADAL" clId="{77C177A5-8425-4A1F-BF40-E5447D6935FC}" dt="2024-11-10T23:46:30.369" v="1509"/>
          <ac:spMkLst>
            <pc:docMk/>
            <pc:sldMk cId="1952385235" sldId="334"/>
            <ac:spMk id="6" creationId="{63C0D8F1-C412-19E3-8A02-83BB82DAC729}"/>
          </ac:spMkLst>
        </pc:spChg>
        <pc:picChg chg="add mod">
          <ac:chgData name="Anna Wilkinson" userId="91d9898d-213d-446a-ba3c-d41c801e25f9" providerId="ADAL" clId="{77C177A5-8425-4A1F-BF40-E5447D6935FC}" dt="2024-11-10T23:46:30.903" v="1511" actId="962"/>
          <ac:picMkLst>
            <pc:docMk/>
            <pc:sldMk cId="1952385235" sldId="334"/>
            <ac:picMk id="8" creationId="{214B46D9-1C68-0B5E-BD5C-D52273944E2D}"/>
          </ac:picMkLst>
        </pc:picChg>
      </pc:sldChg>
      <pc:sldChg chg="addSp delSp modSp new mod modNotesTx">
        <pc:chgData name="Anna Wilkinson" userId="91d9898d-213d-446a-ba3c-d41c801e25f9" providerId="ADAL" clId="{77C177A5-8425-4A1F-BF40-E5447D6935FC}" dt="2024-11-10T23:52:45.131" v="1687" actId="20577"/>
        <pc:sldMkLst>
          <pc:docMk/>
          <pc:sldMk cId="2150720367" sldId="335"/>
        </pc:sldMkLst>
        <pc:spChg chg="mod">
          <ac:chgData name="Anna Wilkinson" userId="91d9898d-213d-446a-ba3c-d41c801e25f9" providerId="ADAL" clId="{77C177A5-8425-4A1F-BF40-E5447D6935FC}" dt="2024-11-10T22:46:52.678" v="242"/>
          <ac:spMkLst>
            <pc:docMk/>
            <pc:sldMk cId="2150720367" sldId="335"/>
            <ac:spMk id="2" creationId="{66CA857F-FEBE-4D6E-10C1-ACBBB4D9BF67}"/>
          </ac:spMkLst>
        </pc:spChg>
        <pc:spChg chg="mod">
          <ac:chgData name="Anna Wilkinson" userId="91d9898d-213d-446a-ba3c-d41c801e25f9" providerId="ADAL" clId="{77C177A5-8425-4A1F-BF40-E5447D6935FC}" dt="2024-11-10T23:52:45.131" v="1687" actId="20577"/>
          <ac:spMkLst>
            <pc:docMk/>
            <pc:sldMk cId="2150720367" sldId="335"/>
            <ac:spMk id="4" creationId="{F435A3D5-6AEE-488B-F3A0-BFD3EDC51B35}"/>
          </ac:spMkLst>
        </pc:spChg>
        <pc:spChg chg="mod">
          <ac:chgData name="Anna Wilkinson" userId="91d9898d-213d-446a-ba3c-d41c801e25f9" providerId="ADAL" clId="{77C177A5-8425-4A1F-BF40-E5447D6935FC}" dt="2024-11-10T22:48:17.244" v="260"/>
          <ac:spMkLst>
            <pc:docMk/>
            <pc:sldMk cId="2150720367" sldId="335"/>
            <ac:spMk id="5" creationId="{E78550FC-6DA5-9320-896B-768931D84BDA}"/>
          </ac:spMkLst>
        </pc:spChg>
        <pc:spChg chg="del">
          <ac:chgData name="Anna Wilkinson" userId="91d9898d-213d-446a-ba3c-d41c801e25f9" providerId="ADAL" clId="{77C177A5-8425-4A1F-BF40-E5447D6935FC}" dt="2024-11-10T23:46:36.619" v="1512"/>
          <ac:spMkLst>
            <pc:docMk/>
            <pc:sldMk cId="2150720367" sldId="335"/>
            <ac:spMk id="6" creationId="{156A6D4A-8CAE-36F0-11F7-4B1B8CD0C54A}"/>
          </ac:spMkLst>
        </pc:spChg>
        <pc:picChg chg="add mod">
          <ac:chgData name="Anna Wilkinson" userId="91d9898d-213d-446a-ba3c-d41c801e25f9" providerId="ADAL" clId="{77C177A5-8425-4A1F-BF40-E5447D6935FC}" dt="2024-11-10T23:46:37.299" v="1514" actId="962"/>
          <ac:picMkLst>
            <pc:docMk/>
            <pc:sldMk cId="2150720367" sldId="335"/>
            <ac:picMk id="8" creationId="{F721EFE4-4B29-8EFE-278D-057B48F1021D}"/>
          </ac:picMkLst>
        </pc:picChg>
      </pc:sldChg>
      <pc:sldChg chg="addSp delSp modSp new mod modNotesTx">
        <pc:chgData name="Anna Wilkinson" userId="91d9898d-213d-446a-ba3c-d41c801e25f9" providerId="ADAL" clId="{77C177A5-8425-4A1F-BF40-E5447D6935FC}" dt="2024-11-10T23:52:49.242" v="1689" actId="20577"/>
        <pc:sldMkLst>
          <pc:docMk/>
          <pc:sldMk cId="4259124816" sldId="336"/>
        </pc:sldMkLst>
        <pc:spChg chg="mod">
          <ac:chgData name="Anna Wilkinson" userId="91d9898d-213d-446a-ba3c-d41c801e25f9" providerId="ADAL" clId="{77C177A5-8425-4A1F-BF40-E5447D6935FC}" dt="2024-11-10T22:48:53.433" v="262"/>
          <ac:spMkLst>
            <pc:docMk/>
            <pc:sldMk cId="4259124816" sldId="336"/>
            <ac:spMk id="2" creationId="{88F0CEAB-3990-54C2-8A08-DE83DDCDBC53}"/>
          </ac:spMkLst>
        </pc:spChg>
        <pc:spChg chg="mod">
          <ac:chgData name="Anna Wilkinson" userId="91d9898d-213d-446a-ba3c-d41c801e25f9" providerId="ADAL" clId="{77C177A5-8425-4A1F-BF40-E5447D6935FC}" dt="2024-11-10T23:52:49.242" v="1689" actId="20577"/>
          <ac:spMkLst>
            <pc:docMk/>
            <pc:sldMk cId="4259124816" sldId="336"/>
            <ac:spMk id="4" creationId="{0C051B3A-836A-3A58-8E73-684DB3F249F5}"/>
          </ac:spMkLst>
        </pc:spChg>
        <pc:spChg chg="mod">
          <ac:chgData name="Anna Wilkinson" userId="91d9898d-213d-446a-ba3c-d41c801e25f9" providerId="ADAL" clId="{77C177A5-8425-4A1F-BF40-E5447D6935FC}" dt="2024-11-10T22:49:12.114" v="264"/>
          <ac:spMkLst>
            <pc:docMk/>
            <pc:sldMk cId="4259124816" sldId="336"/>
            <ac:spMk id="5" creationId="{D674A4B1-2EFE-DBAC-2D94-8871F0A10734}"/>
          </ac:spMkLst>
        </pc:spChg>
        <pc:spChg chg="del">
          <ac:chgData name="Anna Wilkinson" userId="91d9898d-213d-446a-ba3c-d41c801e25f9" providerId="ADAL" clId="{77C177A5-8425-4A1F-BF40-E5447D6935FC}" dt="2024-11-10T23:46:42.501" v="1515"/>
          <ac:spMkLst>
            <pc:docMk/>
            <pc:sldMk cId="4259124816" sldId="336"/>
            <ac:spMk id="6" creationId="{2D5ACD50-6E6F-8F39-3C42-7B63337DE0E1}"/>
          </ac:spMkLst>
        </pc:spChg>
        <pc:picChg chg="add mod">
          <ac:chgData name="Anna Wilkinson" userId="91d9898d-213d-446a-ba3c-d41c801e25f9" providerId="ADAL" clId="{77C177A5-8425-4A1F-BF40-E5447D6935FC}" dt="2024-11-10T23:46:43.098" v="1517" actId="962"/>
          <ac:picMkLst>
            <pc:docMk/>
            <pc:sldMk cId="4259124816" sldId="336"/>
            <ac:picMk id="8" creationId="{3F8353A3-6BE4-C362-0AEC-2B6979D961D0}"/>
          </ac:picMkLst>
        </pc:picChg>
      </pc:sldChg>
      <pc:sldChg chg="addSp delSp modSp new mod modNotesTx">
        <pc:chgData name="Anna Wilkinson" userId="91d9898d-213d-446a-ba3c-d41c801e25f9" providerId="ADAL" clId="{77C177A5-8425-4A1F-BF40-E5447D6935FC}" dt="2024-11-10T23:52:54.137" v="1691" actId="20577"/>
        <pc:sldMkLst>
          <pc:docMk/>
          <pc:sldMk cId="1879397647" sldId="337"/>
        </pc:sldMkLst>
        <pc:spChg chg="mod">
          <ac:chgData name="Anna Wilkinson" userId="91d9898d-213d-446a-ba3c-d41c801e25f9" providerId="ADAL" clId="{77C177A5-8425-4A1F-BF40-E5447D6935FC}" dt="2024-11-10T22:49:33.981" v="268"/>
          <ac:spMkLst>
            <pc:docMk/>
            <pc:sldMk cId="1879397647" sldId="337"/>
            <ac:spMk id="2" creationId="{C0E47EA9-5D4E-B6C2-5048-1D737CA70E42}"/>
          </ac:spMkLst>
        </pc:spChg>
        <pc:spChg chg="mod">
          <ac:chgData name="Anna Wilkinson" userId="91d9898d-213d-446a-ba3c-d41c801e25f9" providerId="ADAL" clId="{77C177A5-8425-4A1F-BF40-E5447D6935FC}" dt="2024-11-10T23:52:54.137" v="1691" actId="20577"/>
          <ac:spMkLst>
            <pc:docMk/>
            <pc:sldMk cId="1879397647" sldId="337"/>
            <ac:spMk id="4" creationId="{757864C1-BB5E-188D-A172-7C2D652C9775}"/>
          </ac:spMkLst>
        </pc:spChg>
        <pc:spChg chg="mod">
          <ac:chgData name="Anna Wilkinson" userId="91d9898d-213d-446a-ba3c-d41c801e25f9" providerId="ADAL" clId="{77C177A5-8425-4A1F-BF40-E5447D6935FC}" dt="2024-11-10T22:49:48.520" v="270"/>
          <ac:spMkLst>
            <pc:docMk/>
            <pc:sldMk cId="1879397647" sldId="337"/>
            <ac:spMk id="5" creationId="{2282E291-DBD8-442A-5E44-E6A4707F2AB4}"/>
          </ac:spMkLst>
        </pc:spChg>
        <pc:spChg chg="del">
          <ac:chgData name="Anna Wilkinson" userId="91d9898d-213d-446a-ba3c-d41c801e25f9" providerId="ADAL" clId="{77C177A5-8425-4A1F-BF40-E5447D6935FC}" dt="2024-11-10T23:46:46.228" v="1518"/>
          <ac:spMkLst>
            <pc:docMk/>
            <pc:sldMk cId="1879397647" sldId="337"/>
            <ac:spMk id="6" creationId="{DC2067AB-0A9F-BA1E-77A6-0A1C49DA3640}"/>
          </ac:spMkLst>
        </pc:spChg>
        <pc:picChg chg="add mod">
          <ac:chgData name="Anna Wilkinson" userId="91d9898d-213d-446a-ba3c-d41c801e25f9" providerId="ADAL" clId="{77C177A5-8425-4A1F-BF40-E5447D6935FC}" dt="2024-11-10T23:46:46.805" v="1520" actId="962"/>
          <ac:picMkLst>
            <pc:docMk/>
            <pc:sldMk cId="1879397647" sldId="337"/>
            <ac:picMk id="8" creationId="{E31A223B-9440-0919-914F-A76F1FBB6545}"/>
          </ac:picMkLst>
        </pc:picChg>
      </pc:sldChg>
      <pc:sldChg chg="addSp delSp modSp new mod modNotesTx">
        <pc:chgData name="Anna Wilkinson" userId="91d9898d-213d-446a-ba3c-d41c801e25f9" providerId="ADAL" clId="{77C177A5-8425-4A1F-BF40-E5447D6935FC}" dt="2024-11-10T23:52:58.012" v="1693" actId="20577"/>
        <pc:sldMkLst>
          <pc:docMk/>
          <pc:sldMk cId="1291624910" sldId="338"/>
        </pc:sldMkLst>
        <pc:spChg chg="mod">
          <ac:chgData name="Anna Wilkinson" userId="91d9898d-213d-446a-ba3c-d41c801e25f9" providerId="ADAL" clId="{77C177A5-8425-4A1F-BF40-E5447D6935FC}" dt="2024-11-10T22:50:04.578" v="272"/>
          <ac:spMkLst>
            <pc:docMk/>
            <pc:sldMk cId="1291624910" sldId="338"/>
            <ac:spMk id="2" creationId="{B7E5AFE8-19BA-F81F-2C34-ED7A949E8B50}"/>
          </ac:spMkLst>
        </pc:spChg>
        <pc:spChg chg="mod">
          <ac:chgData name="Anna Wilkinson" userId="91d9898d-213d-446a-ba3c-d41c801e25f9" providerId="ADAL" clId="{77C177A5-8425-4A1F-BF40-E5447D6935FC}" dt="2024-11-10T23:52:58.012" v="1693" actId="20577"/>
          <ac:spMkLst>
            <pc:docMk/>
            <pc:sldMk cId="1291624910" sldId="338"/>
            <ac:spMk id="4" creationId="{428FFA23-54DD-83FE-AF56-A3A6F3B32DF0}"/>
          </ac:spMkLst>
        </pc:spChg>
        <pc:spChg chg="mod">
          <ac:chgData name="Anna Wilkinson" userId="91d9898d-213d-446a-ba3c-d41c801e25f9" providerId="ADAL" clId="{77C177A5-8425-4A1F-BF40-E5447D6935FC}" dt="2024-11-10T22:50:15.947" v="274"/>
          <ac:spMkLst>
            <pc:docMk/>
            <pc:sldMk cId="1291624910" sldId="338"/>
            <ac:spMk id="5" creationId="{F8041AE6-417B-869A-C1D0-A567E1451CD8}"/>
          </ac:spMkLst>
        </pc:spChg>
        <pc:spChg chg="del">
          <ac:chgData name="Anna Wilkinson" userId="91d9898d-213d-446a-ba3c-d41c801e25f9" providerId="ADAL" clId="{77C177A5-8425-4A1F-BF40-E5447D6935FC}" dt="2024-11-10T23:46:51.889" v="1521"/>
          <ac:spMkLst>
            <pc:docMk/>
            <pc:sldMk cId="1291624910" sldId="338"/>
            <ac:spMk id="6" creationId="{BA33D6D2-4CCA-E401-5B5C-C3E057740020}"/>
          </ac:spMkLst>
        </pc:spChg>
        <pc:picChg chg="add mod">
          <ac:chgData name="Anna Wilkinson" userId="91d9898d-213d-446a-ba3c-d41c801e25f9" providerId="ADAL" clId="{77C177A5-8425-4A1F-BF40-E5447D6935FC}" dt="2024-11-10T23:46:52.442" v="1523" actId="962"/>
          <ac:picMkLst>
            <pc:docMk/>
            <pc:sldMk cId="1291624910" sldId="338"/>
            <ac:picMk id="8" creationId="{82BDB358-1660-6DB6-A35E-49F4340C8E7A}"/>
          </ac:picMkLst>
        </pc:picChg>
      </pc:sldChg>
      <pc:sldChg chg="addSp delSp modSp new mod modNotesTx">
        <pc:chgData name="Anna Wilkinson" userId="91d9898d-213d-446a-ba3c-d41c801e25f9" providerId="ADAL" clId="{77C177A5-8425-4A1F-BF40-E5447D6935FC}" dt="2024-11-10T23:53:03.417" v="1695" actId="20577"/>
        <pc:sldMkLst>
          <pc:docMk/>
          <pc:sldMk cId="3051655282" sldId="339"/>
        </pc:sldMkLst>
        <pc:spChg chg="mod">
          <ac:chgData name="Anna Wilkinson" userId="91d9898d-213d-446a-ba3c-d41c801e25f9" providerId="ADAL" clId="{77C177A5-8425-4A1F-BF40-E5447D6935FC}" dt="2024-11-10T22:50:44.228" v="280"/>
          <ac:spMkLst>
            <pc:docMk/>
            <pc:sldMk cId="3051655282" sldId="339"/>
            <ac:spMk id="2" creationId="{04990DC0-8865-ED84-7A41-96EC458550A7}"/>
          </ac:spMkLst>
        </pc:spChg>
        <pc:spChg chg="mod">
          <ac:chgData name="Anna Wilkinson" userId="91d9898d-213d-446a-ba3c-d41c801e25f9" providerId="ADAL" clId="{77C177A5-8425-4A1F-BF40-E5447D6935FC}" dt="2024-11-10T23:53:03.417" v="1695" actId="20577"/>
          <ac:spMkLst>
            <pc:docMk/>
            <pc:sldMk cId="3051655282" sldId="339"/>
            <ac:spMk id="4" creationId="{F7843D05-DEC5-C130-0E5D-58F9DAAED026}"/>
          </ac:spMkLst>
        </pc:spChg>
        <pc:spChg chg="mod">
          <ac:chgData name="Anna Wilkinson" userId="91d9898d-213d-446a-ba3c-d41c801e25f9" providerId="ADAL" clId="{77C177A5-8425-4A1F-BF40-E5447D6935FC}" dt="2024-11-10T22:50:57.418" v="284" actId="27636"/>
          <ac:spMkLst>
            <pc:docMk/>
            <pc:sldMk cId="3051655282" sldId="339"/>
            <ac:spMk id="5" creationId="{6DB94F9C-0361-11A5-9C6E-9FA699FE5B7E}"/>
          </ac:spMkLst>
        </pc:spChg>
        <pc:spChg chg="del">
          <ac:chgData name="Anna Wilkinson" userId="91d9898d-213d-446a-ba3c-d41c801e25f9" providerId="ADAL" clId="{77C177A5-8425-4A1F-BF40-E5447D6935FC}" dt="2024-11-10T23:46:57.283" v="1524"/>
          <ac:spMkLst>
            <pc:docMk/>
            <pc:sldMk cId="3051655282" sldId="339"/>
            <ac:spMk id="6" creationId="{1E45E7A4-05AC-CCFA-0942-B840D768F28D}"/>
          </ac:spMkLst>
        </pc:spChg>
        <pc:picChg chg="add mod">
          <ac:chgData name="Anna Wilkinson" userId="91d9898d-213d-446a-ba3c-d41c801e25f9" providerId="ADAL" clId="{77C177A5-8425-4A1F-BF40-E5447D6935FC}" dt="2024-11-10T23:46:57.771" v="1526" actId="962"/>
          <ac:picMkLst>
            <pc:docMk/>
            <pc:sldMk cId="3051655282" sldId="339"/>
            <ac:picMk id="8" creationId="{B92975D1-9DA0-F901-3371-B698B41E7444}"/>
          </ac:picMkLst>
        </pc:picChg>
      </pc:sldChg>
      <pc:sldChg chg="new del">
        <pc:chgData name="Anna Wilkinson" userId="91d9898d-213d-446a-ba3c-d41c801e25f9" providerId="ADAL" clId="{77C177A5-8425-4A1F-BF40-E5447D6935FC}" dt="2024-11-10T22:57:56.752" v="395" actId="47"/>
        <pc:sldMkLst>
          <pc:docMk/>
          <pc:sldMk cId="693618098" sldId="340"/>
        </pc:sldMkLst>
      </pc:sldChg>
      <pc:sldChg chg="addSp delSp modSp new mod modNotesTx">
        <pc:chgData name="Anna Wilkinson" userId="91d9898d-213d-446a-ba3c-d41c801e25f9" providerId="ADAL" clId="{77C177A5-8425-4A1F-BF40-E5447D6935FC}" dt="2024-11-10T23:53:07.083" v="1697" actId="20577"/>
        <pc:sldMkLst>
          <pc:docMk/>
          <pc:sldMk cId="68168316" sldId="341"/>
        </pc:sldMkLst>
        <pc:spChg chg="mod">
          <ac:chgData name="Anna Wilkinson" userId="91d9898d-213d-446a-ba3c-d41c801e25f9" providerId="ADAL" clId="{77C177A5-8425-4A1F-BF40-E5447D6935FC}" dt="2024-11-10T22:51:10.388" v="285"/>
          <ac:spMkLst>
            <pc:docMk/>
            <pc:sldMk cId="68168316" sldId="341"/>
            <ac:spMk id="2" creationId="{3D207E16-3807-A5AC-C53B-B06D8B897A64}"/>
          </ac:spMkLst>
        </pc:spChg>
        <pc:spChg chg="mod">
          <ac:chgData name="Anna Wilkinson" userId="91d9898d-213d-446a-ba3c-d41c801e25f9" providerId="ADAL" clId="{77C177A5-8425-4A1F-BF40-E5447D6935FC}" dt="2024-11-10T23:53:07.083" v="1697" actId="20577"/>
          <ac:spMkLst>
            <pc:docMk/>
            <pc:sldMk cId="68168316" sldId="341"/>
            <ac:spMk id="4" creationId="{B173C868-16DC-E525-15F6-77D71A0FAB2E}"/>
          </ac:spMkLst>
        </pc:spChg>
        <pc:spChg chg="mod">
          <ac:chgData name="Anna Wilkinson" userId="91d9898d-213d-446a-ba3c-d41c801e25f9" providerId="ADAL" clId="{77C177A5-8425-4A1F-BF40-E5447D6935FC}" dt="2024-11-10T22:51:22.879" v="289" actId="27636"/>
          <ac:spMkLst>
            <pc:docMk/>
            <pc:sldMk cId="68168316" sldId="341"/>
            <ac:spMk id="5" creationId="{35F680CA-EBDA-9E3E-E5C0-E4C658469836}"/>
          </ac:spMkLst>
        </pc:spChg>
        <pc:spChg chg="del">
          <ac:chgData name="Anna Wilkinson" userId="91d9898d-213d-446a-ba3c-d41c801e25f9" providerId="ADAL" clId="{77C177A5-8425-4A1F-BF40-E5447D6935FC}" dt="2024-11-10T23:47:02.049" v="1527"/>
          <ac:spMkLst>
            <pc:docMk/>
            <pc:sldMk cId="68168316" sldId="341"/>
            <ac:spMk id="6" creationId="{FED1D488-5624-1132-6048-9F851C5A10E0}"/>
          </ac:spMkLst>
        </pc:spChg>
        <pc:picChg chg="add mod">
          <ac:chgData name="Anna Wilkinson" userId="91d9898d-213d-446a-ba3c-d41c801e25f9" providerId="ADAL" clId="{77C177A5-8425-4A1F-BF40-E5447D6935FC}" dt="2024-11-10T23:47:02.561" v="1529" actId="962"/>
          <ac:picMkLst>
            <pc:docMk/>
            <pc:sldMk cId="68168316" sldId="341"/>
            <ac:picMk id="8" creationId="{69DD1A25-801C-950B-0E72-E50E2EEE18CA}"/>
          </ac:picMkLst>
        </pc:picChg>
      </pc:sldChg>
      <pc:sldChg chg="addSp delSp modSp new mod modNotesTx">
        <pc:chgData name="Anna Wilkinson" userId="91d9898d-213d-446a-ba3c-d41c801e25f9" providerId="ADAL" clId="{77C177A5-8425-4A1F-BF40-E5447D6935FC}" dt="2024-11-10T23:53:11.787" v="1699" actId="20577"/>
        <pc:sldMkLst>
          <pc:docMk/>
          <pc:sldMk cId="3435055056" sldId="342"/>
        </pc:sldMkLst>
        <pc:spChg chg="mod">
          <ac:chgData name="Anna Wilkinson" userId="91d9898d-213d-446a-ba3c-d41c801e25f9" providerId="ADAL" clId="{77C177A5-8425-4A1F-BF40-E5447D6935FC}" dt="2024-11-10T22:51:34.668" v="290"/>
          <ac:spMkLst>
            <pc:docMk/>
            <pc:sldMk cId="3435055056" sldId="342"/>
            <ac:spMk id="2" creationId="{E454D3D8-33ED-DDD5-EB19-CADDEF45A1A4}"/>
          </ac:spMkLst>
        </pc:spChg>
        <pc:spChg chg="mod">
          <ac:chgData name="Anna Wilkinson" userId="91d9898d-213d-446a-ba3c-d41c801e25f9" providerId="ADAL" clId="{77C177A5-8425-4A1F-BF40-E5447D6935FC}" dt="2024-11-10T23:53:11.787" v="1699" actId="20577"/>
          <ac:spMkLst>
            <pc:docMk/>
            <pc:sldMk cId="3435055056" sldId="342"/>
            <ac:spMk id="4" creationId="{A60FF293-4CA6-698F-E648-A46D50322EB6}"/>
          </ac:spMkLst>
        </pc:spChg>
        <pc:spChg chg="mod">
          <ac:chgData name="Anna Wilkinson" userId="91d9898d-213d-446a-ba3c-d41c801e25f9" providerId="ADAL" clId="{77C177A5-8425-4A1F-BF40-E5447D6935FC}" dt="2024-11-10T22:51:44.738" v="294" actId="27636"/>
          <ac:spMkLst>
            <pc:docMk/>
            <pc:sldMk cId="3435055056" sldId="342"/>
            <ac:spMk id="5" creationId="{C59D7036-358A-663B-89A9-E5F601F94C27}"/>
          </ac:spMkLst>
        </pc:spChg>
        <pc:spChg chg="del">
          <ac:chgData name="Anna Wilkinson" userId="91d9898d-213d-446a-ba3c-d41c801e25f9" providerId="ADAL" clId="{77C177A5-8425-4A1F-BF40-E5447D6935FC}" dt="2024-11-10T23:47:06.158" v="1530"/>
          <ac:spMkLst>
            <pc:docMk/>
            <pc:sldMk cId="3435055056" sldId="342"/>
            <ac:spMk id="6" creationId="{4D9DB200-2426-5D3A-DED1-696F5B7CDE71}"/>
          </ac:spMkLst>
        </pc:spChg>
        <pc:picChg chg="add mod">
          <ac:chgData name="Anna Wilkinson" userId="91d9898d-213d-446a-ba3c-d41c801e25f9" providerId="ADAL" clId="{77C177A5-8425-4A1F-BF40-E5447D6935FC}" dt="2024-11-10T23:47:06.711" v="1532" actId="962"/>
          <ac:picMkLst>
            <pc:docMk/>
            <pc:sldMk cId="3435055056" sldId="342"/>
            <ac:picMk id="8" creationId="{D59D6DF9-4F10-53C3-85EA-DAE6C6287C72}"/>
          </ac:picMkLst>
        </pc:picChg>
      </pc:sldChg>
      <pc:sldChg chg="addSp delSp modSp new mod modNotesTx">
        <pc:chgData name="Anna Wilkinson" userId="91d9898d-213d-446a-ba3c-d41c801e25f9" providerId="ADAL" clId="{77C177A5-8425-4A1F-BF40-E5447D6935FC}" dt="2024-11-10T23:53:15.914" v="1701" actId="20577"/>
        <pc:sldMkLst>
          <pc:docMk/>
          <pc:sldMk cId="4133679537" sldId="343"/>
        </pc:sldMkLst>
        <pc:spChg chg="mod">
          <ac:chgData name="Anna Wilkinson" userId="91d9898d-213d-446a-ba3c-d41c801e25f9" providerId="ADAL" clId="{77C177A5-8425-4A1F-BF40-E5447D6935FC}" dt="2024-11-10T22:52:09.344" v="295"/>
          <ac:spMkLst>
            <pc:docMk/>
            <pc:sldMk cId="4133679537" sldId="343"/>
            <ac:spMk id="2" creationId="{0B2CC333-6413-C920-D487-2279557E62FE}"/>
          </ac:spMkLst>
        </pc:spChg>
        <pc:spChg chg="mod">
          <ac:chgData name="Anna Wilkinson" userId="91d9898d-213d-446a-ba3c-d41c801e25f9" providerId="ADAL" clId="{77C177A5-8425-4A1F-BF40-E5447D6935FC}" dt="2024-11-10T23:53:15.914" v="1701" actId="20577"/>
          <ac:spMkLst>
            <pc:docMk/>
            <pc:sldMk cId="4133679537" sldId="343"/>
            <ac:spMk id="4" creationId="{8072C818-E696-2FF1-D213-64E330DF8D50}"/>
          </ac:spMkLst>
        </pc:spChg>
        <pc:spChg chg="mod">
          <ac:chgData name="Anna Wilkinson" userId="91d9898d-213d-446a-ba3c-d41c801e25f9" providerId="ADAL" clId="{77C177A5-8425-4A1F-BF40-E5447D6935FC}" dt="2024-11-10T22:52:19.804" v="299" actId="27636"/>
          <ac:spMkLst>
            <pc:docMk/>
            <pc:sldMk cId="4133679537" sldId="343"/>
            <ac:spMk id="5" creationId="{638770DC-CBD3-4158-F13C-AF16384FD615}"/>
          </ac:spMkLst>
        </pc:spChg>
        <pc:spChg chg="del">
          <ac:chgData name="Anna Wilkinson" userId="91d9898d-213d-446a-ba3c-d41c801e25f9" providerId="ADAL" clId="{77C177A5-8425-4A1F-BF40-E5447D6935FC}" dt="2024-11-10T23:47:11.024" v="1533"/>
          <ac:spMkLst>
            <pc:docMk/>
            <pc:sldMk cId="4133679537" sldId="343"/>
            <ac:spMk id="6" creationId="{3A9A989D-0252-5684-9127-B715D094803B}"/>
          </ac:spMkLst>
        </pc:spChg>
        <pc:picChg chg="add mod">
          <ac:chgData name="Anna Wilkinson" userId="91d9898d-213d-446a-ba3c-d41c801e25f9" providerId="ADAL" clId="{77C177A5-8425-4A1F-BF40-E5447D6935FC}" dt="2024-11-10T23:47:11.577" v="1535" actId="962"/>
          <ac:picMkLst>
            <pc:docMk/>
            <pc:sldMk cId="4133679537" sldId="343"/>
            <ac:picMk id="8" creationId="{F6DF20CA-0F8D-96D1-B6A6-51110EB30C31}"/>
          </ac:picMkLst>
        </pc:picChg>
      </pc:sldChg>
      <pc:sldChg chg="addSp delSp modSp new mod modNotesTx">
        <pc:chgData name="Anna Wilkinson" userId="91d9898d-213d-446a-ba3c-d41c801e25f9" providerId="ADAL" clId="{77C177A5-8425-4A1F-BF40-E5447D6935FC}" dt="2024-11-10T23:53:20.815" v="1703" actId="20577"/>
        <pc:sldMkLst>
          <pc:docMk/>
          <pc:sldMk cId="1087692785" sldId="344"/>
        </pc:sldMkLst>
        <pc:spChg chg="mod">
          <ac:chgData name="Anna Wilkinson" userId="91d9898d-213d-446a-ba3c-d41c801e25f9" providerId="ADAL" clId="{77C177A5-8425-4A1F-BF40-E5447D6935FC}" dt="2024-11-10T22:52:42.544" v="304"/>
          <ac:spMkLst>
            <pc:docMk/>
            <pc:sldMk cId="1087692785" sldId="344"/>
            <ac:spMk id="2" creationId="{965B7464-C022-55B4-1B7F-CC8544E251DF}"/>
          </ac:spMkLst>
        </pc:spChg>
        <pc:spChg chg="mod">
          <ac:chgData name="Anna Wilkinson" userId="91d9898d-213d-446a-ba3c-d41c801e25f9" providerId="ADAL" clId="{77C177A5-8425-4A1F-BF40-E5447D6935FC}" dt="2024-11-10T23:53:20.815" v="1703" actId="20577"/>
          <ac:spMkLst>
            <pc:docMk/>
            <pc:sldMk cId="1087692785" sldId="344"/>
            <ac:spMk id="4" creationId="{3E477754-10BF-40E8-46D3-24A126C4D8AE}"/>
          </ac:spMkLst>
        </pc:spChg>
        <pc:spChg chg="mod">
          <ac:chgData name="Anna Wilkinson" userId="91d9898d-213d-446a-ba3c-d41c801e25f9" providerId="ADAL" clId="{77C177A5-8425-4A1F-BF40-E5447D6935FC}" dt="2024-11-10T22:53:06.223" v="306"/>
          <ac:spMkLst>
            <pc:docMk/>
            <pc:sldMk cId="1087692785" sldId="344"/>
            <ac:spMk id="5" creationId="{4987E9DA-04DE-40F7-040E-6068D6CC688C}"/>
          </ac:spMkLst>
        </pc:spChg>
        <pc:spChg chg="del">
          <ac:chgData name="Anna Wilkinson" userId="91d9898d-213d-446a-ba3c-d41c801e25f9" providerId="ADAL" clId="{77C177A5-8425-4A1F-BF40-E5447D6935FC}" dt="2024-11-10T23:47:15.390" v="1536"/>
          <ac:spMkLst>
            <pc:docMk/>
            <pc:sldMk cId="1087692785" sldId="344"/>
            <ac:spMk id="6" creationId="{81591CD1-6194-8B3C-EFA3-325AE2140D41}"/>
          </ac:spMkLst>
        </pc:spChg>
        <pc:picChg chg="add mod">
          <ac:chgData name="Anna Wilkinson" userId="91d9898d-213d-446a-ba3c-d41c801e25f9" providerId="ADAL" clId="{77C177A5-8425-4A1F-BF40-E5447D6935FC}" dt="2024-11-10T23:47:15.896" v="1538" actId="962"/>
          <ac:picMkLst>
            <pc:docMk/>
            <pc:sldMk cId="1087692785" sldId="344"/>
            <ac:picMk id="8" creationId="{66019D4B-880E-562F-FF65-F51144CC2A8F}"/>
          </ac:picMkLst>
        </pc:picChg>
      </pc:sldChg>
      <pc:sldChg chg="addSp delSp modSp new mod modClrScheme chgLayout modNotesTx">
        <pc:chgData name="Anna Wilkinson" userId="91d9898d-213d-446a-ba3c-d41c801e25f9" providerId="ADAL" clId="{77C177A5-8425-4A1F-BF40-E5447D6935FC}" dt="2024-11-10T23:53:24.492" v="1705" actId="20577"/>
        <pc:sldMkLst>
          <pc:docMk/>
          <pc:sldMk cId="689010131" sldId="345"/>
        </pc:sldMkLst>
        <pc:spChg chg="mod ord">
          <ac:chgData name="Anna Wilkinson" userId="91d9898d-213d-446a-ba3c-d41c801e25f9" providerId="ADAL" clId="{77C177A5-8425-4A1F-BF40-E5447D6935FC}" dt="2024-11-10T23:47:25.365" v="1539" actId="700"/>
          <ac:spMkLst>
            <pc:docMk/>
            <pc:sldMk cId="689010131" sldId="345"/>
            <ac:spMk id="2" creationId="{238CCE8C-A059-B79A-AD05-D9D3272EAF89}"/>
          </ac:spMkLst>
        </pc:spChg>
        <pc:spChg chg="mod ord">
          <ac:chgData name="Anna Wilkinson" userId="91d9898d-213d-446a-ba3c-d41c801e25f9" providerId="ADAL" clId="{77C177A5-8425-4A1F-BF40-E5447D6935FC}" dt="2024-11-10T23:47:25.365" v="1539" actId="700"/>
          <ac:spMkLst>
            <pc:docMk/>
            <pc:sldMk cId="689010131" sldId="345"/>
            <ac:spMk id="3" creationId="{57D90900-85B7-FD71-BB61-2E396955B85E}"/>
          </ac:spMkLst>
        </pc:spChg>
        <pc:spChg chg="del mod ord">
          <ac:chgData name="Anna Wilkinson" userId="91d9898d-213d-446a-ba3c-d41c801e25f9" providerId="ADAL" clId="{77C177A5-8425-4A1F-BF40-E5447D6935FC}" dt="2024-11-10T23:47:25.365" v="1539" actId="700"/>
          <ac:spMkLst>
            <pc:docMk/>
            <pc:sldMk cId="689010131" sldId="345"/>
            <ac:spMk id="4" creationId="{A72F2D98-0704-00A3-D6B4-BED897357768}"/>
          </ac:spMkLst>
        </pc:spChg>
        <pc:spChg chg="mod ord">
          <ac:chgData name="Anna Wilkinson" userId="91d9898d-213d-446a-ba3c-d41c801e25f9" providerId="ADAL" clId="{77C177A5-8425-4A1F-BF40-E5447D6935FC}" dt="2024-11-10T23:47:25.396" v="1540" actId="27636"/>
          <ac:spMkLst>
            <pc:docMk/>
            <pc:sldMk cId="689010131" sldId="345"/>
            <ac:spMk id="5" creationId="{7D9C35FF-EDDB-A4CD-54D9-39BD80EF461F}"/>
          </ac:spMkLst>
        </pc:spChg>
        <pc:spChg chg="del mod ord">
          <ac:chgData name="Anna Wilkinson" userId="91d9898d-213d-446a-ba3c-d41c801e25f9" providerId="ADAL" clId="{77C177A5-8425-4A1F-BF40-E5447D6935FC}" dt="2024-11-10T23:47:25.365" v="1539" actId="700"/>
          <ac:spMkLst>
            <pc:docMk/>
            <pc:sldMk cId="689010131" sldId="345"/>
            <ac:spMk id="6" creationId="{9A5CFFF2-30EB-0E3E-00B7-BC979162FC28}"/>
          </ac:spMkLst>
        </pc:spChg>
        <pc:spChg chg="add del mod ord">
          <ac:chgData name="Anna Wilkinson" userId="91d9898d-213d-446a-ba3c-d41c801e25f9" providerId="ADAL" clId="{77C177A5-8425-4A1F-BF40-E5447D6935FC}" dt="2024-11-10T23:47:28.349" v="1541"/>
          <ac:spMkLst>
            <pc:docMk/>
            <pc:sldMk cId="689010131" sldId="345"/>
            <ac:spMk id="7" creationId="{529C0CC3-B69B-1344-E74D-791E20D744CB}"/>
          </ac:spMkLst>
        </pc:spChg>
        <pc:spChg chg="add mod ord">
          <ac:chgData name="Anna Wilkinson" userId="91d9898d-213d-446a-ba3c-d41c801e25f9" providerId="ADAL" clId="{77C177A5-8425-4A1F-BF40-E5447D6935FC}" dt="2024-11-10T23:53:24.492" v="1705" actId="20577"/>
          <ac:spMkLst>
            <pc:docMk/>
            <pc:sldMk cId="689010131" sldId="345"/>
            <ac:spMk id="8" creationId="{B1902023-B080-3192-83DF-B949E8CD0C74}"/>
          </ac:spMkLst>
        </pc:spChg>
        <pc:picChg chg="add mod">
          <ac:chgData name="Anna Wilkinson" userId="91d9898d-213d-446a-ba3c-d41c801e25f9" providerId="ADAL" clId="{77C177A5-8425-4A1F-BF40-E5447D6935FC}" dt="2024-11-10T23:47:28.851" v="1543" actId="962"/>
          <ac:picMkLst>
            <pc:docMk/>
            <pc:sldMk cId="689010131" sldId="345"/>
            <ac:picMk id="10" creationId="{E61F9BC4-0ED0-1129-763E-2FAE2390C9B6}"/>
          </ac:picMkLst>
        </pc:picChg>
      </pc:sldChg>
      <pc:sldChg chg="addSp delSp modSp new mod modNotesTx">
        <pc:chgData name="Anna Wilkinson" userId="91d9898d-213d-446a-ba3c-d41c801e25f9" providerId="ADAL" clId="{77C177A5-8425-4A1F-BF40-E5447D6935FC}" dt="2024-11-10T23:53:29.675" v="1707" actId="20577"/>
        <pc:sldMkLst>
          <pc:docMk/>
          <pc:sldMk cId="1780802232" sldId="346"/>
        </pc:sldMkLst>
        <pc:spChg chg="mod">
          <ac:chgData name="Anna Wilkinson" userId="91d9898d-213d-446a-ba3c-d41c801e25f9" providerId="ADAL" clId="{77C177A5-8425-4A1F-BF40-E5447D6935FC}" dt="2024-11-10T22:55:41.622" v="312"/>
          <ac:spMkLst>
            <pc:docMk/>
            <pc:sldMk cId="1780802232" sldId="346"/>
            <ac:spMk id="2" creationId="{37DE3862-1DB2-BCE8-C9E3-040B1C919EE4}"/>
          </ac:spMkLst>
        </pc:spChg>
        <pc:spChg chg="mod">
          <ac:chgData name="Anna Wilkinson" userId="91d9898d-213d-446a-ba3c-d41c801e25f9" providerId="ADAL" clId="{77C177A5-8425-4A1F-BF40-E5447D6935FC}" dt="2024-11-10T23:53:29.675" v="1707" actId="20577"/>
          <ac:spMkLst>
            <pc:docMk/>
            <pc:sldMk cId="1780802232" sldId="346"/>
            <ac:spMk id="4" creationId="{3CD59B9F-C38A-DC24-9D97-50DC62E535EB}"/>
          </ac:spMkLst>
        </pc:spChg>
        <pc:spChg chg="mod">
          <ac:chgData name="Anna Wilkinson" userId="91d9898d-213d-446a-ba3c-d41c801e25f9" providerId="ADAL" clId="{77C177A5-8425-4A1F-BF40-E5447D6935FC}" dt="2024-11-10T22:55:50.594" v="314"/>
          <ac:spMkLst>
            <pc:docMk/>
            <pc:sldMk cId="1780802232" sldId="346"/>
            <ac:spMk id="5" creationId="{71A12EBA-A65C-E4FC-8DE7-6F00EEB7BD43}"/>
          </ac:spMkLst>
        </pc:spChg>
        <pc:spChg chg="del">
          <ac:chgData name="Anna Wilkinson" userId="91d9898d-213d-446a-ba3c-d41c801e25f9" providerId="ADAL" clId="{77C177A5-8425-4A1F-BF40-E5447D6935FC}" dt="2024-11-10T23:47:35.900" v="1544"/>
          <ac:spMkLst>
            <pc:docMk/>
            <pc:sldMk cId="1780802232" sldId="346"/>
            <ac:spMk id="6" creationId="{DCCBC35C-956C-FB54-1D90-99FA4A1F8A1C}"/>
          </ac:spMkLst>
        </pc:spChg>
        <pc:picChg chg="add mod">
          <ac:chgData name="Anna Wilkinson" userId="91d9898d-213d-446a-ba3c-d41c801e25f9" providerId="ADAL" clId="{77C177A5-8425-4A1F-BF40-E5447D6935FC}" dt="2024-11-10T23:47:36.603" v="1546" actId="962"/>
          <ac:picMkLst>
            <pc:docMk/>
            <pc:sldMk cId="1780802232" sldId="346"/>
            <ac:picMk id="8" creationId="{9A56DF86-F35E-8C51-1E67-674E5FE8F5B9}"/>
          </ac:picMkLst>
        </pc:picChg>
      </pc:sldChg>
      <pc:sldChg chg="addSp delSp modSp new mod modNotesTx">
        <pc:chgData name="Anna Wilkinson" userId="91d9898d-213d-446a-ba3c-d41c801e25f9" providerId="ADAL" clId="{77C177A5-8425-4A1F-BF40-E5447D6935FC}" dt="2024-11-10T23:53:33.467" v="1709" actId="20577"/>
        <pc:sldMkLst>
          <pc:docMk/>
          <pc:sldMk cId="647576580" sldId="347"/>
        </pc:sldMkLst>
        <pc:spChg chg="mod">
          <ac:chgData name="Anna Wilkinson" userId="91d9898d-213d-446a-ba3c-d41c801e25f9" providerId="ADAL" clId="{77C177A5-8425-4A1F-BF40-E5447D6935FC}" dt="2024-11-10T22:56:01.388" v="316"/>
          <ac:spMkLst>
            <pc:docMk/>
            <pc:sldMk cId="647576580" sldId="347"/>
            <ac:spMk id="2" creationId="{9CE0FED6-264E-E5CF-46BA-E43CFF561BCD}"/>
          </ac:spMkLst>
        </pc:spChg>
        <pc:spChg chg="mod">
          <ac:chgData name="Anna Wilkinson" userId="91d9898d-213d-446a-ba3c-d41c801e25f9" providerId="ADAL" clId="{77C177A5-8425-4A1F-BF40-E5447D6935FC}" dt="2024-11-10T23:53:33.467" v="1709" actId="20577"/>
          <ac:spMkLst>
            <pc:docMk/>
            <pc:sldMk cId="647576580" sldId="347"/>
            <ac:spMk id="4" creationId="{3875FD11-F10F-578B-4424-B4493DE27538}"/>
          </ac:spMkLst>
        </pc:spChg>
        <pc:spChg chg="mod">
          <ac:chgData name="Anna Wilkinson" userId="91d9898d-213d-446a-ba3c-d41c801e25f9" providerId="ADAL" clId="{77C177A5-8425-4A1F-BF40-E5447D6935FC}" dt="2024-11-10T22:56:09.771" v="318"/>
          <ac:spMkLst>
            <pc:docMk/>
            <pc:sldMk cId="647576580" sldId="347"/>
            <ac:spMk id="5" creationId="{68F93034-CD4E-A48A-2A91-28A4B1FC9C3C}"/>
          </ac:spMkLst>
        </pc:spChg>
        <pc:spChg chg="del">
          <ac:chgData name="Anna Wilkinson" userId="91d9898d-213d-446a-ba3c-d41c801e25f9" providerId="ADAL" clId="{77C177A5-8425-4A1F-BF40-E5447D6935FC}" dt="2024-11-10T23:47:40.563" v="1547"/>
          <ac:spMkLst>
            <pc:docMk/>
            <pc:sldMk cId="647576580" sldId="347"/>
            <ac:spMk id="6" creationId="{E6C92DF1-40F1-CCF5-0374-7977AE7C15E3}"/>
          </ac:spMkLst>
        </pc:spChg>
        <pc:picChg chg="add mod">
          <ac:chgData name="Anna Wilkinson" userId="91d9898d-213d-446a-ba3c-d41c801e25f9" providerId="ADAL" clId="{77C177A5-8425-4A1F-BF40-E5447D6935FC}" dt="2024-11-10T23:47:41.135" v="1549" actId="962"/>
          <ac:picMkLst>
            <pc:docMk/>
            <pc:sldMk cId="647576580" sldId="347"/>
            <ac:picMk id="8" creationId="{F42131F8-38CC-5218-92B6-9A28F6CAD6EC}"/>
          </ac:picMkLst>
        </pc:picChg>
      </pc:sldChg>
      <pc:sldChg chg="addSp delSp modSp new mod modClrScheme chgLayout">
        <pc:chgData name="Anna Wilkinson" userId="91d9898d-213d-446a-ba3c-d41c801e25f9" providerId="ADAL" clId="{77C177A5-8425-4A1F-BF40-E5447D6935FC}" dt="2024-11-10T22:56:45.350" v="381" actId="20577"/>
        <pc:sldMkLst>
          <pc:docMk/>
          <pc:sldMk cId="4269813266" sldId="348"/>
        </pc:sldMkLst>
        <pc:spChg chg="del mod ord">
          <ac:chgData name="Anna Wilkinson" userId="91d9898d-213d-446a-ba3c-d41c801e25f9" providerId="ADAL" clId="{77C177A5-8425-4A1F-BF40-E5447D6935FC}" dt="2024-11-10T22:56:23.916" v="323" actId="700"/>
          <ac:spMkLst>
            <pc:docMk/>
            <pc:sldMk cId="4269813266" sldId="348"/>
            <ac:spMk id="2" creationId="{54E0670E-4D76-EF26-1D88-4CC701E77427}"/>
          </ac:spMkLst>
        </pc:spChg>
        <pc:spChg chg="mod ord">
          <ac:chgData name="Anna Wilkinson" userId="91d9898d-213d-446a-ba3c-d41c801e25f9" providerId="ADAL" clId="{77C177A5-8425-4A1F-BF40-E5447D6935FC}" dt="2024-11-10T22:56:23.916" v="323" actId="700"/>
          <ac:spMkLst>
            <pc:docMk/>
            <pc:sldMk cId="4269813266" sldId="348"/>
            <ac:spMk id="3" creationId="{A841A02D-85B0-5C93-3961-57CD72CCF25D}"/>
          </ac:spMkLst>
        </pc:spChg>
        <pc:spChg chg="del mod ord">
          <ac:chgData name="Anna Wilkinson" userId="91d9898d-213d-446a-ba3c-d41c801e25f9" providerId="ADAL" clId="{77C177A5-8425-4A1F-BF40-E5447D6935FC}" dt="2024-11-10T22:56:23.916" v="323" actId="700"/>
          <ac:spMkLst>
            <pc:docMk/>
            <pc:sldMk cId="4269813266" sldId="348"/>
            <ac:spMk id="4" creationId="{842D1BB2-BD29-A6EB-CD48-37267D74847C}"/>
          </ac:spMkLst>
        </pc:spChg>
        <pc:spChg chg="del">
          <ac:chgData name="Anna Wilkinson" userId="91d9898d-213d-446a-ba3c-d41c801e25f9" providerId="ADAL" clId="{77C177A5-8425-4A1F-BF40-E5447D6935FC}" dt="2024-11-10T22:56:23.916" v="323" actId="700"/>
          <ac:spMkLst>
            <pc:docMk/>
            <pc:sldMk cId="4269813266" sldId="348"/>
            <ac:spMk id="5" creationId="{ED622AC3-7DE2-4DD9-7532-64FFDD38719A}"/>
          </ac:spMkLst>
        </pc:spChg>
        <pc:spChg chg="del">
          <ac:chgData name="Anna Wilkinson" userId="91d9898d-213d-446a-ba3c-d41c801e25f9" providerId="ADAL" clId="{77C177A5-8425-4A1F-BF40-E5447D6935FC}" dt="2024-11-10T22:56:23.916" v="323" actId="700"/>
          <ac:spMkLst>
            <pc:docMk/>
            <pc:sldMk cId="4269813266" sldId="348"/>
            <ac:spMk id="6" creationId="{B5F3C51C-A2E8-88A2-0312-0FBBF8A8355A}"/>
          </ac:spMkLst>
        </pc:spChg>
        <pc:spChg chg="add mod ord">
          <ac:chgData name="Anna Wilkinson" userId="91d9898d-213d-446a-ba3c-d41c801e25f9" providerId="ADAL" clId="{77C177A5-8425-4A1F-BF40-E5447D6935FC}" dt="2024-11-10T22:56:33.943" v="336" actId="20577"/>
          <ac:spMkLst>
            <pc:docMk/>
            <pc:sldMk cId="4269813266" sldId="348"/>
            <ac:spMk id="7" creationId="{A83591E9-F504-72AC-DCA1-6942E586D96D}"/>
          </ac:spMkLst>
        </pc:spChg>
        <pc:spChg chg="add mod ord">
          <ac:chgData name="Anna Wilkinson" userId="91d9898d-213d-446a-ba3c-d41c801e25f9" providerId="ADAL" clId="{77C177A5-8425-4A1F-BF40-E5447D6935FC}" dt="2024-11-10T22:56:45.350" v="381" actId="20577"/>
          <ac:spMkLst>
            <pc:docMk/>
            <pc:sldMk cId="4269813266" sldId="348"/>
            <ac:spMk id="8" creationId="{6B453915-2BB4-7AAE-F557-FD725EC42351}"/>
          </ac:spMkLst>
        </pc:spChg>
      </pc:sldChg>
      <pc:sldChg chg="addSp delSp modSp new mod modNotesTx">
        <pc:chgData name="Anna Wilkinson" userId="91d9898d-213d-446a-ba3c-d41c801e25f9" providerId="ADAL" clId="{77C177A5-8425-4A1F-BF40-E5447D6935FC}" dt="2024-11-10T23:53:49.322" v="1728" actId="20577"/>
        <pc:sldMkLst>
          <pc:docMk/>
          <pc:sldMk cId="33670591" sldId="349"/>
        </pc:sldMkLst>
        <pc:spChg chg="mod">
          <ac:chgData name="Anna Wilkinson" userId="91d9898d-213d-446a-ba3c-d41c801e25f9" providerId="ADAL" clId="{77C177A5-8425-4A1F-BF40-E5447D6935FC}" dt="2024-11-10T22:56:56.153" v="382"/>
          <ac:spMkLst>
            <pc:docMk/>
            <pc:sldMk cId="33670591" sldId="349"/>
            <ac:spMk id="2" creationId="{962FE257-BA06-A139-F944-CB6E48D1ED2D}"/>
          </ac:spMkLst>
        </pc:spChg>
        <pc:spChg chg="mod">
          <ac:chgData name="Anna Wilkinson" userId="91d9898d-213d-446a-ba3c-d41c801e25f9" providerId="ADAL" clId="{77C177A5-8425-4A1F-BF40-E5447D6935FC}" dt="2024-11-10T23:53:49.322" v="1728" actId="20577"/>
          <ac:spMkLst>
            <pc:docMk/>
            <pc:sldMk cId="33670591" sldId="349"/>
            <ac:spMk id="4" creationId="{37F118D7-0B42-BAB8-8FE5-8AAA6D34746D}"/>
          </ac:spMkLst>
        </pc:spChg>
        <pc:spChg chg="mod">
          <ac:chgData name="Anna Wilkinson" userId="91d9898d-213d-446a-ba3c-d41c801e25f9" providerId="ADAL" clId="{77C177A5-8425-4A1F-BF40-E5447D6935FC}" dt="2024-11-10T22:57:04.273" v="384"/>
          <ac:spMkLst>
            <pc:docMk/>
            <pc:sldMk cId="33670591" sldId="349"/>
            <ac:spMk id="5" creationId="{23E219E0-A6D0-6F1A-8AAA-E1DD1E870274}"/>
          </ac:spMkLst>
        </pc:spChg>
        <pc:spChg chg="del">
          <ac:chgData name="Anna Wilkinson" userId="91d9898d-213d-446a-ba3c-d41c801e25f9" providerId="ADAL" clId="{77C177A5-8425-4A1F-BF40-E5447D6935FC}" dt="2024-11-10T23:47:46.662" v="1550"/>
          <ac:spMkLst>
            <pc:docMk/>
            <pc:sldMk cId="33670591" sldId="349"/>
            <ac:spMk id="6" creationId="{63B994E7-5E88-EE32-2D47-D239A0E83487}"/>
          </ac:spMkLst>
        </pc:spChg>
        <pc:picChg chg="add mod">
          <ac:chgData name="Anna Wilkinson" userId="91d9898d-213d-446a-ba3c-d41c801e25f9" providerId="ADAL" clId="{77C177A5-8425-4A1F-BF40-E5447D6935FC}" dt="2024-11-10T23:47:47.228" v="1552" actId="962"/>
          <ac:picMkLst>
            <pc:docMk/>
            <pc:sldMk cId="33670591" sldId="349"/>
            <ac:picMk id="8" creationId="{31BD3010-31D2-55C1-4508-851E796EA914}"/>
          </ac:picMkLst>
        </pc:picChg>
      </pc:sldChg>
      <pc:sldChg chg="addSp delSp modSp new mod modClrScheme chgLayout modNotesTx">
        <pc:chgData name="Anna Wilkinson" userId="91d9898d-213d-446a-ba3c-d41c801e25f9" providerId="ADAL" clId="{77C177A5-8425-4A1F-BF40-E5447D6935FC}" dt="2024-11-10T23:53:57.739" v="1730" actId="20577"/>
        <pc:sldMkLst>
          <pc:docMk/>
          <pc:sldMk cId="1417234609" sldId="350"/>
        </pc:sldMkLst>
        <pc:spChg chg="mod ord">
          <ac:chgData name="Anna Wilkinson" userId="91d9898d-213d-446a-ba3c-d41c801e25f9" providerId="ADAL" clId="{77C177A5-8425-4A1F-BF40-E5447D6935FC}" dt="2024-11-10T23:47:53.388" v="1553" actId="700"/>
          <ac:spMkLst>
            <pc:docMk/>
            <pc:sldMk cId="1417234609" sldId="350"/>
            <ac:spMk id="2" creationId="{57A17799-5B7B-1E4D-9A1A-52C85C094C7D}"/>
          </ac:spMkLst>
        </pc:spChg>
        <pc:spChg chg="mod ord">
          <ac:chgData name="Anna Wilkinson" userId="91d9898d-213d-446a-ba3c-d41c801e25f9" providerId="ADAL" clId="{77C177A5-8425-4A1F-BF40-E5447D6935FC}" dt="2024-11-10T23:47:53.388" v="1553" actId="700"/>
          <ac:spMkLst>
            <pc:docMk/>
            <pc:sldMk cId="1417234609" sldId="350"/>
            <ac:spMk id="3" creationId="{B1001B22-7939-2089-865F-D3E927F4FFA7}"/>
          </ac:spMkLst>
        </pc:spChg>
        <pc:spChg chg="del mod ord">
          <ac:chgData name="Anna Wilkinson" userId="91d9898d-213d-446a-ba3c-d41c801e25f9" providerId="ADAL" clId="{77C177A5-8425-4A1F-BF40-E5447D6935FC}" dt="2024-11-10T23:47:53.388" v="1553" actId="700"/>
          <ac:spMkLst>
            <pc:docMk/>
            <pc:sldMk cId="1417234609" sldId="350"/>
            <ac:spMk id="4" creationId="{F2C8B540-76EC-530D-7963-01632D75AA68}"/>
          </ac:spMkLst>
        </pc:spChg>
        <pc:spChg chg="mod ord">
          <ac:chgData name="Anna Wilkinson" userId="91d9898d-213d-446a-ba3c-d41c801e25f9" providerId="ADAL" clId="{77C177A5-8425-4A1F-BF40-E5447D6935FC}" dt="2024-11-10T23:47:53.416" v="1554" actId="27636"/>
          <ac:spMkLst>
            <pc:docMk/>
            <pc:sldMk cId="1417234609" sldId="350"/>
            <ac:spMk id="5" creationId="{89906862-96C7-73C8-EB57-E6F1AFFBC15D}"/>
          </ac:spMkLst>
        </pc:spChg>
        <pc:spChg chg="del mod ord">
          <ac:chgData name="Anna Wilkinson" userId="91d9898d-213d-446a-ba3c-d41c801e25f9" providerId="ADAL" clId="{77C177A5-8425-4A1F-BF40-E5447D6935FC}" dt="2024-11-10T23:47:53.388" v="1553" actId="700"/>
          <ac:spMkLst>
            <pc:docMk/>
            <pc:sldMk cId="1417234609" sldId="350"/>
            <ac:spMk id="6" creationId="{4523DBBE-EE09-9ADC-CADE-EC58B073696F}"/>
          </ac:spMkLst>
        </pc:spChg>
        <pc:spChg chg="add del mod ord">
          <ac:chgData name="Anna Wilkinson" userId="91d9898d-213d-446a-ba3c-d41c801e25f9" providerId="ADAL" clId="{77C177A5-8425-4A1F-BF40-E5447D6935FC}" dt="2024-11-10T23:47:56.319" v="1555"/>
          <ac:spMkLst>
            <pc:docMk/>
            <pc:sldMk cId="1417234609" sldId="350"/>
            <ac:spMk id="7" creationId="{F288BF84-5803-FFC1-EDA9-95376E26D737}"/>
          </ac:spMkLst>
        </pc:spChg>
        <pc:spChg chg="add mod ord">
          <ac:chgData name="Anna Wilkinson" userId="91d9898d-213d-446a-ba3c-d41c801e25f9" providerId="ADAL" clId="{77C177A5-8425-4A1F-BF40-E5447D6935FC}" dt="2024-11-10T23:53:57.739" v="1730" actId="20577"/>
          <ac:spMkLst>
            <pc:docMk/>
            <pc:sldMk cId="1417234609" sldId="350"/>
            <ac:spMk id="8" creationId="{BF4709B3-11F3-998A-BCB0-E2A7C6ADCC12}"/>
          </ac:spMkLst>
        </pc:spChg>
        <pc:picChg chg="add mod">
          <ac:chgData name="Anna Wilkinson" userId="91d9898d-213d-446a-ba3c-d41c801e25f9" providerId="ADAL" clId="{77C177A5-8425-4A1F-BF40-E5447D6935FC}" dt="2024-11-10T23:47:56.813" v="1557" actId="962"/>
          <ac:picMkLst>
            <pc:docMk/>
            <pc:sldMk cId="1417234609" sldId="350"/>
            <ac:picMk id="10" creationId="{8DED42B2-EBC2-8B89-355D-3B57D4C3D2F3}"/>
          </ac:picMkLst>
        </pc:picChg>
      </pc:sldChg>
      <pc:sldChg chg="addSp delSp modSp new mod modClrScheme chgLayout modNotesTx">
        <pc:chgData name="Anna Wilkinson" userId="91d9898d-213d-446a-ba3c-d41c801e25f9" providerId="ADAL" clId="{77C177A5-8425-4A1F-BF40-E5447D6935FC}" dt="2024-11-10T23:54:05.391" v="1732" actId="20577"/>
        <pc:sldMkLst>
          <pc:docMk/>
          <pc:sldMk cId="3666559" sldId="351"/>
        </pc:sldMkLst>
        <pc:spChg chg="del mod ord">
          <ac:chgData name="Anna Wilkinson" userId="91d9898d-213d-446a-ba3c-d41c801e25f9" providerId="ADAL" clId="{77C177A5-8425-4A1F-BF40-E5447D6935FC}" dt="2024-11-10T22:58:16.760" v="401" actId="700"/>
          <ac:spMkLst>
            <pc:docMk/>
            <pc:sldMk cId="3666559" sldId="351"/>
            <ac:spMk id="2" creationId="{CDA21ADA-F2F4-3EB5-26B7-57243D6F68F1}"/>
          </ac:spMkLst>
        </pc:spChg>
        <pc:spChg chg="mod ord">
          <ac:chgData name="Anna Wilkinson" userId="91d9898d-213d-446a-ba3c-d41c801e25f9" providerId="ADAL" clId="{77C177A5-8425-4A1F-BF40-E5447D6935FC}" dt="2024-11-10T23:48:09.150" v="1558" actId="700"/>
          <ac:spMkLst>
            <pc:docMk/>
            <pc:sldMk cId="3666559" sldId="351"/>
            <ac:spMk id="3" creationId="{ABB98882-5951-39E2-1F8B-64948FFF8287}"/>
          </ac:spMkLst>
        </pc:spChg>
        <pc:spChg chg="del mod ord">
          <ac:chgData name="Anna Wilkinson" userId="91d9898d-213d-446a-ba3c-d41c801e25f9" providerId="ADAL" clId="{77C177A5-8425-4A1F-BF40-E5447D6935FC}" dt="2024-11-10T22:58:16.760" v="401" actId="700"/>
          <ac:spMkLst>
            <pc:docMk/>
            <pc:sldMk cId="3666559" sldId="351"/>
            <ac:spMk id="4" creationId="{AFFA887F-5D41-968B-25A9-6AD8D62F401A}"/>
          </ac:spMkLst>
        </pc:spChg>
        <pc:spChg chg="del mod ord">
          <ac:chgData name="Anna Wilkinson" userId="91d9898d-213d-446a-ba3c-d41c801e25f9" providerId="ADAL" clId="{77C177A5-8425-4A1F-BF40-E5447D6935FC}" dt="2024-11-10T22:58:16.760" v="401" actId="700"/>
          <ac:spMkLst>
            <pc:docMk/>
            <pc:sldMk cId="3666559" sldId="351"/>
            <ac:spMk id="5" creationId="{1214578E-0D44-7322-7592-247BD27EB710}"/>
          </ac:spMkLst>
        </pc:spChg>
        <pc:spChg chg="del mod ord">
          <ac:chgData name="Anna Wilkinson" userId="91d9898d-213d-446a-ba3c-d41c801e25f9" providerId="ADAL" clId="{77C177A5-8425-4A1F-BF40-E5447D6935FC}" dt="2024-11-10T22:58:16.760" v="401" actId="700"/>
          <ac:spMkLst>
            <pc:docMk/>
            <pc:sldMk cId="3666559" sldId="351"/>
            <ac:spMk id="6" creationId="{B82BD3CD-5AA8-40AB-6726-02BAF4DF29A1}"/>
          </ac:spMkLst>
        </pc:spChg>
        <pc:spChg chg="add mod ord">
          <ac:chgData name="Anna Wilkinson" userId="91d9898d-213d-446a-ba3c-d41c801e25f9" providerId="ADAL" clId="{77C177A5-8425-4A1F-BF40-E5447D6935FC}" dt="2024-11-10T23:48:09.150" v="1558" actId="700"/>
          <ac:spMkLst>
            <pc:docMk/>
            <pc:sldMk cId="3666559" sldId="351"/>
            <ac:spMk id="7" creationId="{0E16D296-C301-9020-9DD4-4FF4D45A3F38}"/>
          </ac:spMkLst>
        </pc:spChg>
        <pc:spChg chg="add del mod ord">
          <ac:chgData name="Anna Wilkinson" userId="91d9898d-213d-446a-ba3c-d41c801e25f9" providerId="ADAL" clId="{77C177A5-8425-4A1F-BF40-E5447D6935FC}" dt="2024-11-10T23:48:09.150" v="1558" actId="700"/>
          <ac:spMkLst>
            <pc:docMk/>
            <pc:sldMk cId="3666559" sldId="351"/>
            <ac:spMk id="8" creationId="{9411DBC6-BAA8-1FA6-D303-B35AF91353CF}"/>
          </ac:spMkLst>
        </pc:spChg>
        <pc:spChg chg="add del mod ord">
          <ac:chgData name="Anna Wilkinson" userId="91d9898d-213d-446a-ba3c-d41c801e25f9" providerId="ADAL" clId="{77C177A5-8425-4A1F-BF40-E5447D6935FC}" dt="2024-11-10T23:48:09.150" v="1558" actId="700"/>
          <ac:spMkLst>
            <pc:docMk/>
            <pc:sldMk cId="3666559" sldId="351"/>
            <ac:spMk id="9" creationId="{F2DBF8CC-A6EA-4B05-77ED-05DA8191C3B8}"/>
          </ac:spMkLst>
        </pc:spChg>
        <pc:spChg chg="add mod ord">
          <ac:chgData name="Anna Wilkinson" userId="91d9898d-213d-446a-ba3c-d41c801e25f9" providerId="ADAL" clId="{77C177A5-8425-4A1F-BF40-E5447D6935FC}" dt="2024-11-10T23:48:09.175" v="1559" actId="27636"/>
          <ac:spMkLst>
            <pc:docMk/>
            <pc:sldMk cId="3666559" sldId="351"/>
            <ac:spMk id="10" creationId="{823FDCB3-30A4-BED5-BEB5-BA898D0C181C}"/>
          </ac:spMkLst>
        </pc:spChg>
        <pc:spChg chg="add del mod ord">
          <ac:chgData name="Anna Wilkinson" userId="91d9898d-213d-446a-ba3c-d41c801e25f9" providerId="ADAL" clId="{77C177A5-8425-4A1F-BF40-E5447D6935FC}" dt="2024-11-10T23:48:18.289" v="1560"/>
          <ac:spMkLst>
            <pc:docMk/>
            <pc:sldMk cId="3666559" sldId="351"/>
            <ac:spMk id="11" creationId="{C8B72E55-43EA-9390-8D8E-7BD0D78211D0}"/>
          </ac:spMkLst>
        </pc:spChg>
        <pc:spChg chg="add mod ord">
          <ac:chgData name="Anna Wilkinson" userId="91d9898d-213d-446a-ba3c-d41c801e25f9" providerId="ADAL" clId="{77C177A5-8425-4A1F-BF40-E5447D6935FC}" dt="2024-11-10T23:54:05.391" v="1732" actId="20577"/>
          <ac:spMkLst>
            <pc:docMk/>
            <pc:sldMk cId="3666559" sldId="351"/>
            <ac:spMk id="12" creationId="{B4E60F47-3EBD-83F0-F4C3-1966E180B256}"/>
          </ac:spMkLst>
        </pc:spChg>
        <pc:picChg chg="add mod">
          <ac:chgData name="Anna Wilkinson" userId="91d9898d-213d-446a-ba3c-d41c801e25f9" providerId="ADAL" clId="{77C177A5-8425-4A1F-BF40-E5447D6935FC}" dt="2024-11-10T23:48:18.764" v="1562" actId="962"/>
          <ac:picMkLst>
            <pc:docMk/>
            <pc:sldMk cId="3666559" sldId="351"/>
            <ac:picMk id="14" creationId="{680DF6EE-52F9-7F34-EFF0-E7F473D85884}"/>
          </ac:picMkLst>
        </pc:picChg>
      </pc:sldChg>
      <pc:sldChg chg="modSp new del mod modNotesTx">
        <pc:chgData name="Anna Wilkinson" userId="91d9898d-213d-446a-ba3c-d41c801e25f9" providerId="ADAL" clId="{77C177A5-8425-4A1F-BF40-E5447D6935FC}" dt="2024-11-10T22:57:55.059" v="394" actId="47"/>
        <pc:sldMkLst>
          <pc:docMk/>
          <pc:sldMk cId="806210885" sldId="351"/>
        </pc:sldMkLst>
        <pc:spChg chg="mod">
          <ac:chgData name="Anna Wilkinson" userId="91d9898d-213d-446a-ba3c-d41c801e25f9" providerId="ADAL" clId="{77C177A5-8425-4A1F-BF40-E5447D6935FC}" dt="2024-11-10T22:57:36.307" v="390"/>
          <ac:spMkLst>
            <pc:docMk/>
            <pc:sldMk cId="806210885" sldId="351"/>
            <ac:spMk id="2" creationId="{3AC0EF70-E64E-FF78-8B9A-C2467433DC04}"/>
          </ac:spMkLst>
        </pc:spChg>
        <pc:spChg chg="mod">
          <ac:chgData name="Anna Wilkinson" userId="91d9898d-213d-446a-ba3c-d41c801e25f9" providerId="ADAL" clId="{77C177A5-8425-4A1F-BF40-E5447D6935FC}" dt="2024-11-10T22:57:45.328" v="392"/>
          <ac:spMkLst>
            <pc:docMk/>
            <pc:sldMk cId="806210885" sldId="351"/>
            <ac:spMk id="5" creationId="{2014DAA5-F92C-3308-0EC3-499E7043F8DE}"/>
          </ac:spMkLst>
        </pc:spChg>
      </pc:sldChg>
      <pc:sldChg chg="new del">
        <pc:chgData name="Anna Wilkinson" userId="91d9898d-213d-446a-ba3c-d41c801e25f9" providerId="ADAL" clId="{77C177A5-8425-4A1F-BF40-E5447D6935FC}" dt="2024-11-10T22:58:58.619" v="416" actId="47"/>
        <pc:sldMkLst>
          <pc:docMk/>
          <pc:sldMk cId="536667084" sldId="352"/>
        </pc:sldMkLst>
      </pc:sldChg>
      <pc:sldChg chg="new del">
        <pc:chgData name="Anna Wilkinson" userId="91d9898d-213d-446a-ba3c-d41c801e25f9" providerId="ADAL" clId="{77C177A5-8425-4A1F-BF40-E5447D6935FC}" dt="2024-11-10T22:58:34.118" v="406" actId="47"/>
        <pc:sldMkLst>
          <pc:docMk/>
          <pc:sldMk cId="4016506381" sldId="352"/>
        </pc:sldMkLst>
      </pc:sldChg>
      <pc:sldChg chg="addSp delSp modSp new del mod modClrScheme chgLayout modNotesTx">
        <pc:chgData name="Anna Wilkinson" userId="91d9898d-213d-446a-ba3c-d41c801e25f9" providerId="ADAL" clId="{77C177A5-8425-4A1F-BF40-E5447D6935FC}" dt="2024-11-10T23:10:36.169" v="794" actId="47"/>
        <pc:sldMkLst>
          <pc:docMk/>
          <pc:sldMk cId="2241949791" sldId="353"/>
        </pc:sldMkLst>
        <pc:spChg chg="del mod ord">
          <ac:chgData name="Anna Wilkinson" userId="91d9898d-213d-446a-ba3c-d41c801e25f9" providerId="ADAL" clId="{77C177A5-8425-4A1F-BF40-E5447D6935FC}" dt="2024-11-10T23:09:51.746" v="781" actId="700"/>
          <ac:spMkLst>
            <pc:docMk/>
            <pc:sldMk cId="2241949791" sldId="353"/>
            <ac:spMk id="2" creationId="{D81C506F-6A5A-C902-20A3-1E2EB3FE29EA}"/>
          </ac:spMkLst>
        </pc:spChg>
        <pc:spChg chg="mod ord">
          <ac:chgData name="Anna Wilkinson" userId="91d9898d-213d-446a-ba3c-d41c801e25f9" providerId="ADAL" clId="{77C177A5-8425-4A1F-BF40-E5447D6935FC}" dt="2024-11-10T23:09:51.746" v="781" actId="700"/>
          <ac:spMkLst>
            <pc:docMk/>
            <pc:sldMk cId="2241949791" sldId="353"/>
            <ac:spMk id="3" creationId="{2E32DF5B-CCDC-9A51-B1D9-37AFCF63BBBA}"/>
          </ac:spMkLst>
        </pc:spChg>
        <pc:spChg chg="del mod ord">
          <ac:chgData name="Anna Wilkinson" userId="91d9898d-213d-446a-ba3c-d41c801e25f9" providerId="ADAL" clId="{77C177A5-8425-4A1F-BF40-E5447D6935FC}" dt="2024-11-10T23:09:51.746" v="781" actId="700"/>
          <ac:spMkLst>
            <pc:docMk/>
            <pc:sldMk cId="2241949791" sldId="353"/>
            <ac:spMk id="4" creationId="{D5FC943F-D6BB-75D7-42DB-ADC91ECA6A57}"/>
          </ac:spMkLst>
        </pc:spChg>
        <pc:spChg chg="del mod ord">
          <ac:chgData name="Anna Wilkinson" userId="91d9898d-213d-446a-ba3c-d41c801e25f9" providerId="ADAL" clId="{77C177A5-8425-4A1F-BF40-E5447D6935FC}" dt="2024-11-10T23:09:51.746" v="781" actId="700"/>
          <ac:spMkLst>
            <pc:docMk/>
            <pc:sldMk cId="2241949791" sldId="353"/>
            <ac:spMk id="5" creationId="{8D7982CD-1E79-3AF2-0BE0-E4F08C92AC47}"/>
          </ac:spMkLst>
        </pc:spChg>
        <pc:spChg chg="del mod ord">
          <ac:chgData name="Anna Wilkinson" userId="91d9898d-213d-446a-ba3c-d41c801e25f9" providerId="ADAL" clId="{77C177A5-8425-4A1F-BF40-E5447D6935FC}" dt="2024-11-10T23:09:51.746" v="781" actId="700"/>
          <ac:spMkLst>
            <pc:docMk/>
            <pc:sldMk cId="2241949791" sldId="353"/>
            <ac:spMk id="6" creationId="{BAD7EAFF-5983-6D46-74D3-A3A9A9F38F6A}"/>
          </ac:spMkLst>
        </pc:spChg>
        <pc:spChg chg="add mod ord">
          <ac:chgData name="Anna Wilkinson" userId="91d9898d-213d-446a-ba3c-d41c801e25f9" providerId="ADAL" clId="{77C177A5-8425-4A1F-BF40-E5447D6935FC}" dt="2024-11-10T23:09:54.586" v="782"/>
          <ac:spMkLst>
            <pc:docMk/>
            <pc:sldMk cId="2241949791" sldId="353"/>
            <ac:spMk id="7" creationId="{E2A4FBA4-9C00-BBD3-E2F0-825208A29EEA}"/>
          </ac:spMkLst>
        </pc:spChg>
        <pc:spChg chg="add mod ord">
          <ac:chgData name="Anna Wilkinson" userId="91d9898d-213d-446a-ba3c-d41c801e25f9" providerId="ADAL" clId="{77C177A5-8425-4A1F-BF40-E5447D6935FC}" dt="2024-11-10T23:09:51.746" v="781" actId="700"/>
          <ac:spMkLst>
            <pc:docMk/>
            <pc:sldMk cId="2241949791" sldId="353"/>
            <ac:spMk id="8" creationId="{F02AC6E8-0E0E-4EFF-BDC0-9ED16720F08A}"/>
          </ac:spMkLst>
        </pc:spChg>
        <pc:spChg chg="add mod ord">
          <ac:chgData name="Anna Wilkinson" userId="91d9898d-213d-446a-ba3c-d41c801e25f9" providerId="ADAL" clId="{77C177A5-8425-4A1F-BF40-E5447D6935FC}" dt="2024-11-10T23:09:51.746" v="781" actId="700"/>
          <ac:spMkLst>
            <pc:docMk/>
            <pc:sldMk cId="2241949791" sldId="353"/>
            <ac:spMk id="9" creationId="{60116EAC-2647-EDD9-E2C7-4588C581C225}"/>
          </ac:spMkLst>
        </pc:spChg>
        <pc:spChg chg="add mod ord">
          <ac:chgData name="Anna Wilkinson" userId="91d9898d-213d-446a-ba3c-d41c801e25f9" providerId="ADAL" clId="{77C177A5-8425-4A1F-BF40-E5447D6935FC}" dt="2024-11-10T23:10:06.821" v="784"/>
          <ac:spMkLst>
            <pc:docMk/>
            <pc:sldMk cId="2241949791" sldId="353"/>
            <ac:spMk id="10" creationId="{30D7EF60-B287-E598-CFDA-3CCDE8162505}"/>
          </ac:spMkLst>
        </pc:spChg>
      </pc:sldChg>
      <pc:sldChg chg="new del">
        <pc:chgData name="Anna Wilkinson" userId="91d9898d-213d-446a-ba3c-d41c801e25f9" providerId="ADAL" clId="{77C177A5-8425-4A1F-BF40-E5447D6935FC}" dt="2024-11-10T22:58:38.726" v="407" actId="47"/>
        <pc:sldMkLst>
          <pc:docMk/>
          <pc:sldMk cId="3347207264" sldId="353"/>
        </pc:sldMkLst>
      </pc:sldChg>
      <pc:sldChg chg="new del">
        <pc:chgData name="Anna Wilkinson" userId="91d9898d-213d-446a-ba3c-d41c801e25f9" providerId="ADAL" clId="{77C177A5-8425-4A1F-BF40-E5447D6935FC}" dt="2024-11-10T22:58:39.757" v="408" actId="47"/>
        <pc:sldMkLst>
          <pc:docMk/>
          <pc:sldMk cId="2846298381" sldId="354"/>
        </pc:sldMkLst>
      </pc:sldChg>
      <pc:sldChg chg="addSp delSp modSp new mod modClrScheme chgLayout modNotesTx">
        <pc:chgData name="Anna Wilkinson" userId="91d9898d-213d-446a-ba3c-d41c801e25f9" providerId="ADAL" clId="{77C177A5-8425-4A1F-BF40-E5447D6935FC}" dt="2024-11-10T23:50:50.388" v="1624" actId="962"/>
        <pc:sldMkLst>
          <pc:docMk/>
          <pc:sldMk cId="3188123761" sldId="354"/>
        </pc:sldMkLst>
        <pc:spChg chg="del mod ord">
          <ac:chgData name="Anna Wilkinson" userId="91d9898d-213d-446a-ba3c-d41c801e25f9" providerId="ADAL" clId="{77C177A5-8425-4A1F-BF40-E5447D6935FC}" dt="2024-11-10T23:10:13.227" v="786" actId="700"/>
          <ac:spMkLst>
            <pc:docMk/>
            <pc:sldMk cId="3188123761" sldId="354"/>
            <ac:spMk id="2" creationId="{034D3A81-E4D1-CDDE-4994-7367B1E0357B}"/>
          </ac:spMkLst>
        </pc:spChg>
        <pc:spChg chg="mod ord">
          <ac:chgData name="Anna Wilkinson" userId="91d9898d-213d-446a-ba3c-d41c801e25f9" providerId="ADAL" clId="{77C177A5-8425-4A1F-BF40-E5447D6935FC}" dt="2024-11-10T23:50:45.760" v="1620" actId="700"/>
          <ac:spMkLst>
            <pc:docMk/>
            <pc:sldMk cId="3188123761" sldId="354"/>
            <ac:spMk id="3" creationId="{705E44F0-DBBC-04D0-6525-6197B1255DE6}"/>
          </ac:spMkLst>
        </pc:spChg>
        <pc:spChg chg="del mod ord">
          <ac:chgData name="Anna Wilkinson" userId="91d9898d-213d-446a-ba3c-d41c801e25f9" providerId="ADAL" clId="{77C177A5-8425-4A1F-BF40-E5447D6935FC}" dt="2024-11-10T23:10:13.227" v="786" actId="700"/>
          <ac:spMkLst>
            <pc:docMk/>
            <pc:sldMk cId="3188123761" sldId="354"/>
            <ac:spMk id="4" creationId="{F1852C90-3D87-7FF0-DCE5-401CAF20A6C5}"/>
          </ac:spMkLst>
        </pc:spChg>
        <pc:spChg chg="del mod ord">
          <ac:chgData name="Anna Wilkinson" userId="91d9898d-213d-446a-ba3c-d41c801e25f9" providerId="ADAL" clId="{77C177A5-8425-4A1F-BF40-E5447D6935FC}" dt="2024-11-10T23:10:13.227" v="786" actId="700"/>
          <ac:spMkLst>
            <pc:docMk/>
            <pc:sldMk cId="3188123761" sldId="354"/>
            <ac:spMk id="5" creationId="{FAC5C7AC-8A2C-8489-9EBC-02D0504DC4FD}"/>
          </ac:spMkLst>
        </pc:spChg>
        <pc:spChg chg="del mod ord">
          <ac:chgData name="Anna Wilkinson" userId="91d9898d-213d-446a-ba3c-d41c801e25f9" providerId="ADAL" clId="{77C177A5-8425-4A1F-BF40-E5447D6935FC}" dt="2024-11-10T23:10:13.227" v="786" actId="700"/>
          <ac:spMkLst>
            <pc:docMk/>
            <pc:sldMk cId="3188123761" sldId="354"/>
            <ac:spMk id="6" creationId="{B301BDF6-157F-63F1-1D6C-8B59E34A24ED}"/>
          </ac:spMkLst>
        </pc:spChg>
        <pc:spChg chg="add mod ord">
          <ac:chgData name="Anna Wilkinson" userId="91d9898d-213d-446a-ba3c-d41c801e25f9" providerId="ADAL" clId="{77C177A5-8425-4A1F-BF40-E5447D6935FC}" dt="2024-11-10T23:50:45.760" v="1620" actId="700"/>
          <ac:spMkLst>
            <pc:docMk/>
            <pc:sldMk cId="3188123761" sldId="354"/>
            <ac:spMk id="7" creationId="{09238731-2F6C-94A2-3B47-19AD4747EBBB}"/>
          </ac:spMkLst>
        </pc:spChg>
        <pc:spChg chg="add del mod ord">
          <ac:chgData name="Anna Wilkinson" userId="91d9898d-213d-446a-ba3c-d41c801e25f9" providerId="ADAL" clId="{77C177A5-8425-4A1F-BF40-E5447D6935FC}" dt="2024-11-10T23:50:45.760" v="1620" actId="700"/>
          <ac:spMkLst>
            <pc:docMk/>
            <pc:sldMk cId="3188123761" sldId="354"/>
            <ac:spMk id="8" creationId="{8AC341C4-8053-B5D2-7C1B-39C540AF6163}"/>
          </ac:spMkLst>
        </pc:spChg>
        <pc:spChg chg="add del mod ord">
          <ac:chgData name="Anna Wilkinson" userId="91d9898d-213d-446a-ba3c-d41c801e25f9" providerId="ADAL" clId="{77C177A5-8425-4A1F-BF40-E5447D6935FC}" dt="2024-11-10T23:50:45.760" v="1620" actId="700"/>
          <ac:spMkLst>
            <pc:docMk/>
            <pc:sldMk cId="3188123761" sldId="354"/>
            <ac:spMk id="9" creationId="{36A1F023-119A-BFF6-190B-B446AA2D3FE8}"/>
          </ac:spMkLst>
        </pc:spChg>
        <pc:spChg chg="add mod ord">
          <ac:chgData name="Anna Wilkinson" userId="91d9898d-213d-446a-ba3c-d41c801e25f9" providerId="ADAL" clId="{77C177A5-8425-4A1F-BF40-E5447D6935FC}" dt="2024-11-10T23:50:45.776" v="1621" actId="27636"/>
          <ac:spMkLst>
            <pc:docMk/>
            <pc:sldMk cId="3188123761" sldId="354"/>
            <ac:spMk id="10" creationId="{06BB1F35-480A-5E5E-5F1D-B3A34A7DFAE0}"/>
          </ac:spMkLst>
        </pc:spChg>
        <pc:spChg chg="add del mod ord">
          <ac:chgData name="Anna Wilkinson" userId="91d9898d-213d-446a-ba3c-d41c801e25f9" providerId="ADAL" clId="{77C177A5-8425-4A1F-BF40-E5447D6935FC}" dt="2024-11-10T23:50:49.825" v="1622"/>
          <ac:spMkLst>
            <pc:docMk/>
            <pc:sldMk cId="3188123761" sldId="354"/>
            <ac:spMk id="11" creationId="{18B8A181-B16D-79D2-8243-3DE1593D6183}"/>
          </ac:spMkLst>
        </pc:spChg>
        <pc:spChg chg="add mod ord">
          <ac:chgData name="Anna Wilkinson" userId="91d9898d-213d-446a-ba3c-d41c801e25f9" providerId="ADAL" clId="{77C177A5-8425-4A1F-BF40-E5447D6935FC}" dt="2024-11-10T23:50:45.760" v="1620" actId="700"/>
          <ac:spMkLst>
            <pc:docMk/>
            <pc:sldMk cId="3188123761" sldId="354"/>
            <ac:spMk id="12" creationId="{020B098E-CE91-7BE4-DCEF-F4EB8C17E523}"/>
          </ac:spMkLst>
        </pc:spChg>
        <pc:picChg chg="add mod">
          <ac:chgData name="Anna Wilkinson" userId="91d9898d-213d-446a-ba3c-d41c801e25f9" providerId="ADAL" clId="{77C177A5-8425-4A1F-BF40-E5447D6935FC}" dt="2024-11-10T23:50:50.388" v="1624" actId="962"/>
          <ac:picMkLst>
            <pc:docMk/>
            <pc:sldMk cId="3188123761" sldId="354"/>
            <ac:picMk id="14" creationId="{5D609967-02DD-82DF-4C1F-EE39D2BE8D4C}"/>
          </ac:picMkLst>
        </pc:picChg>
      </pc:sldChg>
      <pc:sldChg chg="new del">
        <pc:chgData name="Anna Wilkinson" userId="91d9898d-213d-446a-ba3c-d41c801e25f9" providerId="ADAL" clId="{77C177A5-8425-4A1F-BF40-E5447D6935FC}" dt="2024-11-10T22:58:40.750" v="409" actId="47"/>
        <pc:sldMkLst>
          <pc:docMk/>
          <pc:sldMk cId="1092123298" sldId="355"/>
        </pc:sldMkLst>
      </pc:sldChg>
      <pc:sldChg chg="addSp delSp modSp new mod modClrScheme chgLayout modNotesTx">
        <pc:chgData name="Anna Wilkinson" userId="91d9898d-213d-446a-ba3c-d41c801e25f9" providerId="ADAL" clId="{77C177A5-8425-4A1F-BF40-E5447D6935FC}" dt="2024-11-10T23:56:25.566" v="1833" actId="20577"/>
        <pc:sldMkLst>
          <pc:docMk/>
          <pc:sldMk cId="3498109138" sldId="355"/>
        </pc:sldMkLst>
        <pc:spChg chg="del mod ord">
          <ac:chgData name="Anna Wilkinson" userId="91d9898d-213d-446a-ba3c-d41c801e25f9" providerId="ADAL" clId="{77C177A5-8425-4A1F-BF40-E5447D6935FC}" dt="2024-11-10T23:10:17.463" v="787" actId="700"/>
          <ac:spMkLst>
            <pc:docMk/>
            <pc:sldMk cId="3498109138" sldId="355"/>
            <ac:spMk id="2" creationId="{E5728E54-48C2-D789-FC98-B252E323D732}"/>
          </ac:spMkLst>
        </pc:spChg>
        <pc:spChg chg="mod ord">
          <ac:chgData name="Anna Wilkinson" userId="91d9898d-213d-446a-ba3c-d41c801e25f9" providerId="ADAL" clId="{77C177A5-8425-4A1F-BF40-E5447D6935FC}" dt="2024-11-10T23:50:55.160" v="1625" actId="700"/>
          <ac:spMkLst>
            <pc:docMk/>
            <pc:sldMk cId="3498109138" sldId="355"/>
            <ac:spMk id="3" creationId="{A5AA0D34-151D-7CCD-C07E-18D4AF49C6F1}"/>
          </ac:spMkLst>
        </pc:spChg>
        <pc:spChg chg="del mod ord">
          <ac:chgData name="Anna Wilkinson" userId="91d9898d-213d-446a-ba3c-d41c801e25f9" providerId="ADAL" clId="{77C177A5-8425-4A1F-BF40-E5447D6935FC}" dt="2024-11-10T23:10:17.463" v="787" actId="700"/>
          <ac:spMkLst>
            <pc:docMk/>
            <pc:sldMk cId="3498109138" sldId="355"/>
            <ac:spMk id="4" creationId="{22BB5988-A794-DCC9-B526-80352F5BE534}"/>
          </ac:spMkLst>
        </pc:spChg>
        <pc:spChg chg="del mod ord">
          <ac:chgData name="Anna Wilkinson" userId="91d9898d-213d-446a-ba3c-d41c801e25f9" providerId="ADAL" clId="{77C177A5-8425-4A1F-BF40-E5447D6935FC}" dt="2024-11-10T23:10:17.463" v="787" actId="700"/>
          <ac:spMkLst>
            <pc:docMk/>
            <pc:sldMk cId="3498109138" sldId="355"/>
            <ac:spMk id="5" creationId="{AB1AB335-53A1-73DC-79EF-FC682BC2AFCB}"/>
          </ac:spMkLst>
        </pc:spChg>
        <pc:spChg chg="del mod ord">
          <ac:chgData name="Anna Wilkinson" userId="91d9898d-213d-446a-ba3c-d41c801e25f9" providerId="ADAL" clId="{77C177A5-8425-4A1F-BF40-E5447D6935FC}" dt="2024-11-10T23:10:17.463" v="787" actId="700"/>
          <ac:spMkLst>
            <pc:docMk/>
            <pc:sldMk cId="3498109138" sldId="355"/>
            <ac:spMk id="6" creationId="{801B0EC0-613B-7BF4-856E-62F570A8F5FD}"/>
          </ac:spMkLst>
        </pc:spChg>
        <pc:spChg chg="add mod ord">
          <ac:chgData name="Anna Wilkinson" userId="91d9898d-213d-446a-ba3c-d41c801e25f9" providerId="ADAL" clId="{77C177A5-8425-4A1F-BF40-E5447D6935FC}" dt="2024-11-10T23:50:55.160" v="1625" actId="700"/>
          <ac:spMkLst>
            <pc:docMk/>
            <pc:sldMk cId="3498109138" sldId="355"/>
            <ac:spMk id="7" creationId="{FB603622-DF3F-44A4-B427-1D3A40EB6AE7}"/>
          </ac:spMkLst>
        </pc:spChg>
        <pc:spChg chg="add del mod ord">
          <ac:chgData name="Anna Wilkinson" userId="91d9898d-213d-446a-ba3c-d41c801e25f9" providerId="ADAL" clId="{77C177A5-8425-4A1F-BF40-E5447D6935FC}" dt="2024-11-10T23:50:55.160" v="1625" actId="700"/>
          <ac:spMkLst>
            <pc:docMk/>
            <pc:sldMk cId="3498109138" sldId="355"/>
            <ac:spMk id="8" creationId="{E2461FB9-74F5-6D87-E290-8911F33C99F9}"/>
          </ac:spMkLst>
        </pc:spChg>
        <pc:spChg chg="add del mod ord">
          <ac:chgData name="Anna Wilkinson" userId="91d9898d-213d-446a-ba3c-d41c801e25f9" providerId="ADAL" clId="{77C177A5-8425-4A1F-BF40-E5447D6935FC}" dt="2024-11-10T23:50:55.160" v="1625" actId="700"/>
          <ac:spMkLst>
            <pc:docMk/>
            <pc:sldMk cId="3498109138" sldId="355"/>
            <ac:spMk id="9" creationId="{E71576E0-B0BA-2AD2-96A5-B7745B0B288E}"/>
          </ac:spMkLst>
        </pc:spChg>
        <pc:spChg chg="add mod ord">
          <ac:chgData name="Anna Wilkinson" userId="91d9898d-213d-446a-ba3c-d41c801e25f9" providerId="ADAL" clId="{77C177A5-8425-4A1F-BF40-E5447D6935FC}" dt="2024-11-10T23:50:55.175" v="1626" actId="27636"/>
          <ac:spMkLst>
            <pc:docMk/>
            <pc:sldMk cId="3498109138" sldId="355"/>
            <ac:spMk id="10" creationId="{46B4B018-3B34-B0D1-AB08-F893AA25051F}"/>
          </ac:spMkLst>
        </pc:spChg>
        <pc:spChg chg="add del mod ord">
          <ac:chgData name="Anna Wilkinson" userId="91d9898d-213d-446a-ba3c-d41c801e25f9" providerId="ADAL" clId="{77C177A5-8425-4A1F-BF40-E5447D6935FC}" dt="2024-11-10T23:50:57.473" v="1627"/>
          <ac:spMkLst>
            <pc:docMk/>
            <pc:sldMk cId="3498109138" sldId="355"/>
            <ac:spMk id="11" creationId="{90217A85-1965-245A-3711-B380C0251206}"/>
          </ac:spMkLst>
        </pc:spChg>
        <pc:spChg chg="add mod ord">
          <ac:chgData name="Anna Wilkinson" userId="91d9898d-213d-446a-ba3c-d41c801e25f9" providerId="ADAL" clId="{77C177A5-8425-4A1F-BF40-E5447D6935FC}" dt="2024-11-10T23:56:25.566" v="1833" actId="20577"/>
          <ac:spMkLst>
            <pc:docMk/>
            <pc:sldMk cId="3498109138" sldId="355"/>
            <ac:spMk id="12" creationId="{F2E1320C-E3BC-B2B5-D9BF-3CA02B183347}"/>
          </ac:spMkLst>
        </pc:spChg>
        <pc:picChg chg="add mod">
          <ac:chgData name="Anna Wilkinson" userId="91d9898d-213d-446a-ba3c-d41c801e25f9" providerId="ADAL" clId="{77C177A5-8425-4A1F-BF40-E5447D6935FC}" dt="2024-11-10T23:50:57.944" v="1629" actId="962"/>
          <ac:picMkLst>
            <pc:docMk/>
            <pc:sldMk cId="3498109138" sldId="355"/>
            <ac:picMk id="14" creationId="{7FB7F8E0-5BF6-112F-AC26-4E0A8CD46534}"/>
          </ac:picMkLst>
        </pc:picChg>
      </pc:sldChg>
      <pc:sldChg chg="new del">
        <pc:chgData name="Anna Wilkinson" userId="91d9898d-213d-446a-ba3c-d41c801e25f9" providerId="ADAL" clId="{77C177A5-8425-4A1F-BF40-E5447D6935FC}" dt="2024-11-10T23:10:20.477" v="788" actId="47"/>
        <pc:sldMkLst>
          <pc:docMk/>
          <pc:sldMk cId="1346813690" sldId="356"/>
        </pc:sldMkLst>
      </pc:sldChg>
      <pc:sldChg chg="new del">
        <pc:chgData name="Anna Wilkinson" userId="91d9898d-213d-446a-ba3c-d41c801e25f9" providerId="ADAL" clId="{77C177A5-8425-4A1F-BF40-E5447D6935FC}" dt="2024-11-10T23:10:22.788" v="789" actId="47"/>
        <pc:sldMkLst>
          <pc:docMk/>
          <pc:sldMk cId="3471690219" sldId="357"/>
        </pc:sldMkLst>
      </pc:sldChg>
      <pc:sldChg chg="addSp delSp modSp new mod modNotesTx">
        <pc:chgData name="Anna Wilkinson" userId="91d9898d-213d-446a-ba3c-d41c801e25f9" providerId="ADAL" clId="{77C177A5-8425-4A1F-BF40-E5447D6935FC}" dt="2024-11-10T23:54:09.038" v="1734" actId="20577"/>
        <pc:sldMkLst>
          <pc:docMk/>
          <pc:sldMk cId="1434414561" sldId="358"/>
        </pc:sldMkLst>
        <pc:spChg chg="mod">
          <ac:chgData name="Anna Wilkinson" userId="91d9898d-213d-446a-ba3c-d41c801e25f9" providerId="ADAL" clId="{77C177A5-8425-4A1F-BF40-E5447D6935FC}" dt="2024-11-10T22:59:23.077" v="422"/>
          <ac:spMkLst>
            <pc:docMk/>
            <pc:sldMk cId="1434414561" sldId="358"/>
            <ac:spMk id="2" creationId="{8B42816C-97E2-8CA9-ACEE-9A38E19FAEE5}"/>
          </ac:spMkLst>
        </pc:spChg>
        <pc:spChg chg="mod">
          <ac:chgData name="Anna Wilkinson" userId="91d9898d-213d-446a-ba3c-d41c801e25f9" providerId="ADAL" clId="{77C177A5-8425-4A1F-BF40-E5447D6935FC}" dt="2024-11-10T23:54:09.038" v="1734" actId="20577"/>
          <ac:spMkLst>
            <pc:docMk/>
            <pc:sldMk cId="1434414561" sldId="358"/>
            <ac:spMk id="4" creationId="{BE115389-B145-F622-8A7F-BE483900D6B4}"/>
          </ac:spMkLst>
        </pc:spChg>
        <pc:spChg chg="mod">
          <ac:chgData name="Anna Wilkinson" userId="91d9898d-213d-446a-ba3c-d41c801e25f9" providerId="ADAL" clId="{77C177A5-8425-4A1F-BF40-E5447D6935FC}" dt="2024-11-10T22:59:34.111" v="426" actId="27636"/>
          <ac:spMkLst>
            <pc:docMk/>
            <pc:sldMk cId="1434414561" sldId="358"/>
            <ac:spMk id="5" creationId="{AFF1EB32-D43A-1B65-4409-46C8A662546C}"/>
          </ac:spMkLst>
        </pc:spChg>
        <pc:spChg chg="del">
          <ac:chgData name="Anna Wilkinson" userId="91d9898d-213d-446a-ba3c-d41c801e25f9" providerId="ADAL" clId="{77C177A5-8425-4A1F-BF40-E5447D6935FC}" dt="2024-11-10T23:48:24.794" v="1563"/>
          <ac:spMkLst>
            <pc:docMk/>
            <pc:sldMk cId="1434414561" sldId="358"/>
            <ac:spMk id="6" creationId="{6C5FCD14-716F-DFBF-6135-A7B9844998F4}"/>
          </ac:spMkLst>
        </pc:spChg>
        <pc:picChg chg="add mod">
          <ac:chgData name="Anna Wilkinson" userId="91d9898d-213d-446a-ba3c-d41c801e25f9" providerId="ADAL" clId="{77C177A5-8425-4A1F-BF40-E5447D6935FC}" dt="2024-11-10T23:48:25.184" v="1565" actId="962"/>
          <ac:picMkLst>
            <pc:docMk/>
            <pc:sldMk cId="1434414561" sldId="358"/>
            <ac:picMk id="8" creationId="{C3CAA1E2-F8A1-5490-3595-E965916762D3}"/>
          </ac:picMkLst>
        </pc:picChg>
      </pc:sldChg>
      <pc:sldChg chg="addSp delSp modSp new mod modClrScheme chgLayout">
        <pc:chgData name="Anna Wilkinson" userId="91d9898d-213d-446a-ba3c-d41c801e25f9" providerId="ADAL" clId="{77C177A5-8425-4A1F-BF40-E5447D6935FC}" dt="2024-11-25T21:58:29.538" v="1836" actId="27636"/>
        <pc:sldMkLst>
          <pc:docMk/>
          <pc:sldMk cId="2940914285" sldId="359"/>
        </pc:sldMkLst>
        <pc:spChg chg="mod ord">
          <ac:chgData name="Anna Wilkinson" userId="91d9898d-213d-446a-ba3c-d41c801e25f9" providerId="ADAL" clId="{77C177A5-8425-4A1F-BF40-E5447D6935FC}" dt="2024-11-10T23:48:30.031" v="1566" actId="700"/>
          <ac:spMkLst>
            <pc:docMk/>
            <pc:sldMk cId="2940914285" sldId="359"/>
            <ac:spMk id="2" creationId="{88038911-35BD-575C-5270-E1FC96A7AE5C}"/>
          </ac:spMkLst>
        </pc:spChg>
        <pc:spChg chg="mod ord">
          <ac:chgData name="Anna Wilkinson" userId="91d9898d-213d-446a-ba3c-d41c801e25f9" providerId="ADAL" clId="{77C177A5-8425-4A1F-BF40-E5447D6935FC}" dt="2024-11-10T23:48:30.031" v="1566" actId="700"/>
          <ac:spMkLst>
            <pc:docMk/>
            <pc:sldMk cId="2940914285" sldId="359"/>
            <ac:spMk id="3" creationId="{3C8391F8-5A73-9B05-AFE8-519FDCA0ACA0}"/>
          </ac:spMkLst>
        </pc:spChg>
        <pc:spChg chg="del mod ord">
          <ac:chgData name="Anna Wilkinson" userId="91d9898d-213d-446a-ba3c-d41c801e25f9" providerId="ADAL" clId="{77C177A5-8425-4A1F-BF40-E5447D6935FC}" dt="2024-11-10T23:48:30.031" v="1566" actId="700"/>
          <ac:spMkLst>
            <pc:docMk/>
            <pc:sldMk cId="2940914285" sldId="359"/>
            <ac:spMk id="4" creationId="{D52F6714-D6B7-4695-CAFA-0FE66071E5D6}"/>
          </ac:spMkLst>
        </pc:spChg>
        <pc:spChg chg="del mod ord">
          <ac:chgData name="Anna Wilkinson" userId="91d9898d-213d-446a-ba3c-d41c801e25f9" providerId="ADAL" clId="{77C177A5-8425-4A1F-BF40-E5447D6935FC}" dt="2024-11-10T23:48:30.031" v="1566" actId="700"/>
          <ac:spMkLst>
            <pc:docMk/>
            <pc:sldMk cId="2940914285" sldId="359"/>
            <ac:spMk id="5" creationId="{127E4485-2D4F-A5F9-95E3-BAF8AF196FFF}"/>
          </ac:spMkLst>
        </pc:spChg>
        <pc:spChg chg="del mod ord">
          <ac:chgData name="Anna Wilkinson" userId="91d9898d-213d-446a-ba3c-d41c801e25f9" providerId="ADAL" clId="{77C177A5-8425-4A1F-BF40-E5447D6935FC}" dt="2024-11-10T23:48:30.031" v="1566" actId="700"/>
          <ac:spMkLst>
            <pc:docMk/>
            <pc:sldMk cId="2940914285" sldId="359"/>
            <ac:spMk id="6" creationId="{A25AA7BC-A3C1-F345-D051-37B49968F7C7}"/>
          </ac:spMkLst>
        </pc:spChg>
        <pc:spChg chg="add del mod ord">
          <ac:chgData name="Anna Wilkinson" userId="91d9898d-213d-446a-ba3c-d41c801e25f9" providerId="ADAL" clId="{77C177A5-8425-4A1F-BF40-E5447D6935FC}" dt="2024-11-10T23:48:32.385" v="1567"/>
          <ac:spMkLst>
            <pc:docMk/>
            <pc:sldMk cId="2940914285" sldId="359"/>
            <ac:spMk id="7" creationId="{4AA19534-1BD1-70C7-29F2-1FBE653EAE7E}"/>
          </ac:spMkLst>
        </pc:spChg>
        <pc:spChg chg="add mod ord">
          <ac:chgData name="Anna Wilkinson" userId="91d9898d-213d-446a-ba3c-d41c801e25f9" providerId="ADAL" clId="{77C177A5-8425-4A1F-BF40-E5447D6935FC}" dt="2024-11-10T23:54:14.864" v="1736" actId="20577"/>
          <ac:spMkLst>
            <pc:docMk/>
            <pc:sldMk cId="2940914285" sldId="359"/>
            <ac:spMk id="8" creationId="{FCA85B70-A8AB-38AF-1221-C2FCFD6758B9}"/>
          </ac:spMkLst>
        </pc:spChg>
        <pc:spChg chg="add mod ord">
          <ac:chgData name="Anna Wilkinson" userId="91d9898d-213d-446a-ba3c-d41c801e25f9" providerId="ADAL" clId="{77C177A5-8425-4A1F-BF40-E5447D6935FC}" dt="2024-11-25T21:58:29.538" v="1836" actId="27636"/>
          <ac:spMkLst>
            <pc:docMk/>
            <pc:sldMk cId="2940914285" sldId="359"/>
            <ac:spMk id="9" creationId="{88921853-4577-59AF-06FB-00653EF7C215}"/>
          </ac:spMkLst>
        </pc:spChg>
        <pc:picChg chg="add mod">
          <ac:chgData name="Anna Wilkinson" userId="91d9898d-213d-446a-ba3c-d41c801e25f9" providerId="ADAL" clId="{77C177A5-8425-4A1F-BF40-E5447D6935FC}" dt="2024-11-10T23:48:32.860" v="1569" actId="962"/>
          <ac:picMkLst>
            <pc:docMk/>
            <pc:sldMk cId="2940914285" sldId="359"/>
            <ac:picMk id="11" creationId="{AB6AC7BE-903E-5B75-B455-317A500BDC24}"/>
          </ac:picMkLst>
        </pc:picChg>
      </pc:sldChg>
      <pc:sldChg chg="addSp delSp modSp new mod modNotesTx">
        <pc:chgData name="Anna Wilkinson" userId="91d9898d-213d-446a-ba3c-d41c801e25f9" providerId="ADAL" clId="{77C177A5-8425-4A1F-BF40-E5447D6935FC}" dt="2024-11-10T23:54:18.911" v="1738" actId="20577"/>
        <pc:sldMkLst>
          <pc:docMk/>
          <pc:sldMk cId="699677815" sldId="360"/>
        </pc:sldMkLst>
        <pc:spChg chg="mod">
          <ac:chgData name="Anna Wilkinson" userId="91d9898d-213d-446a-ba3c-d41c801e25f9" providerId="ADAL" clId="{77C177A5-8425-4A1F-BF40-E5447D6935FC}" dt="2024-11-10T23:00:08.221" v="428"/>
          <ac:spMkLst>
            <pc:docMk/>
            <pc:sldMk cId="699677815" sldId="360"/>
            <ac:spMk id="2" creationId="{EA55E1F3-748E-8E61-3B7C-A221589E66B3}"/>
          </ac:spMkLst>
        </pc:spChg>
        <pc:spChg chg="mod">
          <ac:chgData name="Anna Wilkinson" userId="91d9898d-213d-446a-ba3c-d41c801e25f9" providerId="ADAL" clId="{77C177A5-8425-4A1F-BF40-E5447D6935FC}" dt="2024-11-10T23:54:18.911" v="1738" actId="20577"/>
          <ac:spMkLst>
            <pc:docMk/>
            <pc:sldMk cId="699677815" sldId="360"/>
            <ac:spMk id="4" creationId="{3BCB957A-5087-45B6-0A3A-D95A8A681C1C}"/>
          </ac:spMkLst>
        </pc:spChg>
        <pc:spChg chg="mod">
          <ac:chgData name="Anna Wilkinson" userId="91d9898d-213d-446a-ba3c-d41c801e25f9" providerId="ADAL" clId="{77C177A5-8425-4A1F-BF40-E5447D6935FC}" dt="2024-11-10T23:00:18.736" v="430"/>
          <ac:spMkLst>
            <pc:docMk/>
            <pc:sldMk cId="699677815" sldId="360"/>
            <ac:spMk id="5" creationId="{A04C23C2-0E8A-D2ED-D9BB-5DB51142DD20}"/>
          </ac:spMkLst>
        </pc:spChg>
        <pc:spChg chg="del">
          <ac:chgData name="Anna Wilkinson" userId="91d9898d-213d-446a-ba3c-d41c801e25f9" providerId="ADAL" clId="{77C177A5-8425-4A1F-BF40-E5447D6935FC}" dt="2024-11-10T23:51:24.591" v="1630"/>
          <ac:spMkLst>
            <pc:docMk/>
            <pc:sldMk cId="699677815" sldId="360"/>
            <ac:spMk id="6" creationId="{32203631-6141-9FC4-AB57-A1756B9FC65A}"/>
          </ac:spMkLst>
        </pc:spChg>
        <pc:picChg chg="add mod">
          <ac:chgData name="Anna Wilkinson" userId="91d9898d-213d-446a-ba3c-d41c801e25f9" providerId="ADAL" clId="{77C177A5-8425-4A1F-BF40-E5447D6935FC}" dt="2024-11-10T23:51:25.129" v="1632" actId="962"/>
          <ac:picMkLst>
            <pc:docMk/>
            <pc:sldMk cId="699677815" sldId="360"/>
            <ac:picMk id="8" creationId="{51C63ADC-520B-FC5F-91D4-8BFF770539E6}"/>
          </ac:picMkLst>
        </pc:picChg>
      </pc:sldChg>
      <pc:sldChg chg="addSp delSp modSp new mod modNotesTx">
        <pc:chgData name="Anna Wilkinson" userId="91d9898d-213d-446a-ba3c-d41c801e25f9" providerId="ADAL" clId="{77C177A5-8425-4A1F-BF40-E5447D6935FC}" dt="2024-11-10T23:54:23.152" v="1740" actId="20577"/>
        <pc:sldMkLst>
          <pc:docMk/>
          <pc:sldMk cId="2295807775" sldId="361"/>
        </pc:sldMkLst>
        <pc:spChg chg="mod">
          <ac:chgData name="Anna Wilkinson" userId="91d9898d-213d-446a-ba3c-d41c801e25f9" providerId="ADAL" clId="{77C177A5-8425-4A1F-BF40-E5447D6935FC}" dt="2024-11-10T23:00:55.184" v="432"/>
          <ac:spMkLst>
            <pc:docMk/>
            <pc:sldMk cId="2295807775" sldId="361"/>
            <ac:spMk id="2" creationId="{B4097F34-4B6E-7BA0-0283-D199D7B15685}"/>
          </ac:spMkLst>
        </pc:spChg>
        <pc:spChg chg="mod">
          <ac:chgData name="Anna Wilkinson" userId="91d9898d-213d-446a-ba3c-d41c801e25f9" providerId="ADAL" clId="{77C177A5-8425-4A1F-BF40-E5447D6935FC}" dt="2024-11-10T23:54:23.152" v="1740" actId="20577"/>
          <ac:spMkLst>
            <pc:docMk/>
            <pc:sldMk cId="2295807775" sldId="361"/>
            <ac:spMk id="4" creationId="{05AE91E4-41E6-DE80-0A34-40BD69CD7DC2}"/>
          </ac:spMkLst>
        </pc:spChg>
        <pc:spChg chg="mod">
          <ac:chgData name="Anna Wilkinson" userId="91d9898d-213d-446a-ba3c-d41c801e25f9" providerId="ADAL" clId="{77C177A5-8425-4A1F-BF40-E5447D6935FC}" dt="2024-11-10T23:01:06.197" v="434"/>
          <ac:spMkLst>
            <pc:docMk/>
            <pc:sldMk cId="2295807775" sldId="361"/>
            <ac:spMk id="5" creationId="{FEA0EE0E-3DE8-9CF8-C32B-5681080878CC}"/>
          </ac:spMkLst>
        </pc:spChg>
        <pc:spChg chg="del">
          <ac:chgData name="Anna Wilkinson" userId="91d9898d-213d-446a-ba3c-d41c801e25f9" providerId="ADAL" clId="{77C177A5-8425-4A1F-BF40-E5447D6935FC}" dt="2024-11-10T23:48:51.604" v="1570"/>
          <ac:spMkLst>
            <pc:docMk/>
            <pc:sldMk cId="2295807775" sldId="361"/>
            <ac:spMk id="6" creationId="{0DC9BC55-C9AA-F54C-59B8-252E81C28390}"/>
          </ac:spMkLst>
        </pc:spChg>
        <pc:picChg chg="add mod">
          <ac:chgData name="Anna Wilkinson" userId="91d9898d-213d-446a-ba3c-d41c801e25f9" providerId="ADAL" clId="{77C177A5-8425-4A1F-BF40-E5447D6935FC}" dt="2024-11-10T23:48:52.097" v="1572" actId="962"/>
          <ac:picMkLst>
            <pc:docMk/>
            <pc:sldMk cId="2295807775" sldId="361"/>
            <ac:picMk id="8" creationId="{2A4BCF1C-C106-87D6-7953-A7368AA18080}"/>
          </ac:picMkLst>
        </pc:picChg>
      </pc:sldChg>
      <pc:sldChg chg="addSp delSp modSp new mod modNotesTx">
        <pc:chgData name="Anna Wilkinson" userId="91d9898d-213d-446a-ba3c-d41c801e25f9" providerId="ADAL" clId="{77C177A5-8425-4A1F-BF40-E5447D6935FC}" dt="2024-11-10T23:54:27.069" v="1742" actId="20577"/>
        <pc:sldMkLst>
          <pc:docMk/>
          <pc:sldMk cId="1156546528" sldId="362"/>
        </pc:sldMkLst>
        <pc:spChg chg="mod">
          <ac:chgData name="Anna Wilkinson" userId="91d9898d-213d-446a-ba3c-d41c801e25f9" providerId="ADAL" clId="{77C177A5-8425-4A1F-BF40-E5447D6935FC}" dt="2024-11-10T23:01:20.994" v="440"/>
          <ac:spMkLst>
            <pc:docMk/>
            <pc:sldMk cId="1156546528" sldId="362"/>
            <ac:spMk id="2" creationId="{979E7D58-8976-B752-CE47-312643D15B69}"/>
          </ac:spMkLst>
        </pc:spChg>
        <pc:spChg chg="mod">
          <ac:chgData name="Anna Wilkinson" userId="91d9898d-213d-446a-ba3c-d41c801e25f9" providerId="ADAL" clId="{77C177A5-8425-4A1F-BF40-E5447D6935FC}" dt="2024-11-10T23:54:27.069" v="1742" actId="20577"/>
          <ac:spMkLst>
            <pc:docMk/>
            <pc:sldMk cId="1156546528" sldId="362"/>
            <ac:spMk id="4" creationId="{5B980E15-09E9-D4AC-3072-7C0E7EE2E971}"/>
          </ac:spMkLst>
        </pc:spChg>
        <pc:spChg chg="mod">
          <ac:chgData name="Anna Wilkinson" userId="91d9898d-213d-446a-ba3c-d41c801e25f9" providerId="ADAL" clId="{77C177A5-8425-4A1F-BF40-E5447D6935FC}" dt="2024-11-10T23:01:30.978" v="442"/>
          <ac:spMkLst>
            <pc:docMk/>
            <pc:sldMk cId="1156546528" sldId="362"/>
            <ac:spMk id="5" creationId="{24BA768D-7D60-05F4-CFBE-B2CBC82A5623}"/>
          </ac:spMkLst>
        </pc:spChg>
        <pc:spChg chg="del">
          <ac:chgData name="Anna Wilkinson" userId="91d9898d-213d-446a-ba3c-d41c801e25f9" providerId="ADAL" clId="{77C177A5-8425-4A1F-BF40-E5447D6935FC}" dt="2024-11-10T23:49:14.094" v="1573"/>
          <ac:spMkLst>
            <pc:docMk/>
            <pc:sldMk cId="1156546528" sldId="362"/>
            <ac:spMk id="6" creationId="{C5B0AD29-CB95-DF30-F607-0FEAF13152C1}"/>
          </ac:spMkLst>
        </pc:spChg>
        <pc:picChg chg="add mod">
          <ac:chgData name="Anna Wilkinson" userId="91d9898d-213d-446a-ba3c-d41c801e25f9" providerId="ADAL" clId="{77C177A5-8425-4A1F-BF40-E5447D6935FC}" dt="2024-11-10T23:49:14.670" v="1575" actId="962"/>
          <ac:picMkLst>
            <pc:docMk/>
            <pc:sldMk cId="1156546528" sldId="362"/>
            <ac:picMk id="8" creationId="{567B84DB-6F93-1939-4EA3-C8E1DC4317D7}"/>
          </ac:picMkLst>
        </pc:picChg>
      </pc:sldChg>
      <pc:sldChg chg="addSp delSp modSp new mod modNotesTx">
        <pc:chgData name="Anna Wilkinson" userId="91d9898d-213d-446a-ba3c-d41c801e25f9" providerId="ADAL" clId="{77C177A5-8425-4A1F-BF40-E5447D6935FC}" dt="2024-11-10T23:54:33.036" v="1744" actId="20577"/>
        <pc:sldMkLst>
          <pc:docMk/>
          <pc:sldMk cId="1800584407" sldId="363"/>
        </pc:sldMkLst>
        <pc:spChg chg="mod">
          <ac:chgData name="Anna Wilkinson" userId="91d9898d-213d-446a-ba3c-d41c801e25f9" providerId="ADAL" clId="{77C177A5-8425-4A1F-BF40-E5447D6935FC}" dt="2024-11-10T23:01:44.034" v="445" actId="27636"/>
          <ac:spMkLst>
            <pc:docMk/>
            <pc:sldMk cId="1800584407" sldId="363"/>
            <ac:spMk id="2" creationId="{5F7C4C50-C434-204E-9DEF-E8FEC49A6DFF}"/>
          </ac:spMkLst>
        </pc:spChg>
        <pc:spChg chg="mod">
          <ac:chgData name="Anna Wilkinson" userId="91d9898d-213d-446a-ba3c-d41c801e25f9" providerId="ADAL" clId="{77C177A5-8425-4A1F-BF40-E5447D6935FC}" dt="2024-11-10T23:54:33.036" v="1744" actId="20577"/>
          <ac:spMkLst>
            <pc:docMk/>
            <pc:sldMk cId="1800584407" sldId="363"/>
            <ac:spMk id="4" creationId="{D8CB568C-0668-D8F7-E801-54E06C869BAB}"/>
          </ac:spMkLst>
        </pc:spChg>
        <pc:spChg chg="mod">
          <ac:chgData name="Anna Wilkinson" userId="91d9898d-213d-446a-ba3c-d41c801e25f9" providerId="ADAL" clId="{77C177A5-8425-4A1F-BF40-E5447D6935FC}" dt="2024-11-10T23:01:59.793" v="447"/>
          <ac:spMkLst>
            <pc:docMk/>
            <pc:sldMk cId="1800584407" sldId="363"/>
            <ac:spMk id="5" creationId="{23809D57-7978-7F12-486E-452FDAED86DD}"/>
          </ac:spMkLst>
        </pc:spChg>
        <pc:spChg chg="del">
          <ac:chgData name="Anna Wilkinson" userId="91d9898d-213d-446a-ba3c-d41c801e25f9" providerId="ADAL" clId="{77C177A5-8425-4A1F-BF40-E5447D6935FC}" dt="2024-11-10T23:49:18.581" v="1576"/>
          <ac:spMkLst>
            <pc:docMk/>
            <pc:sldMk cId="1800584407" sldId="363"/>
            <ac:spMk id="6" creationId="{D8DEC800-A6C0-CBF7-C337-B5816E32004D}"/>
          </ac:spMkLst>
        </pc:spChg>
        <pc:picChg chg="add mod">
          <ac:chgData name="Anna Wilkinson" userId="91d9898d-213d-446a-ba3c-d41c801e25f9" providerId="ADAL" clId="{77C177A5-8425-4A1F-BF40-E5447D6935FC}" dt="2024-11-10T23:49:19.121" v="1578" actId="962"/>
          <ac:picMkLst>
            <pc:docMk/>
            <pc:sldMk cId="1800584407" sldId="363"/>
            <ac:picMk id="8" creationId="{9C3B00DC-D466-D557-38EB-05C4BD713631}"/>
          </ac:picMkLst>
        </pc:picChg>
      </pc:sldChg>
      <pc:sldChg chg="addSp delSp modSp new mod modClrScheme chgLayout modNotesTx">
        <pc:chgData name="Anna Wilkinson" userId="91d9898d-213d-446a-ba3c-d41c801e25f9" providerId="ADAL" clId="{77C177A5-8425-4A1F-BF40-E5447D6935FC}" dt="2024-11-10T23:54:36.689" v="1746" actId="20577"/>
        <pc:sldMkLst>
          <pc:docMk/>
          <pc:sldMk cId="3602869176" sldId="364"/>
        </pc:sldMkLst>
        <pc:spChg chg="mod ord">
          <ac:chgData name="Anna Wilkinson" userId="91d9898d-213d-446a-ba3c-d41c801e25f9" providerId="ADAL" clId="{77C177A5-8425-4A1F-BF40-E5447D6935FC}" dt="2024-11-10T23:49:23.954" v="1579" actId="700"/>
          <ac:spMkLst>
            <pc:docMk/>
            <pc:sldMk cId="3602869176" sldId="364"/>
            <ac:spMk id="2" creationId="{27C68380-B62E-430E-E84B-D212A6CAF658}"/>
          </ac:spMkLst>
        </pc:spChg>
        <pc:spChg chg="mod ord">
          <ac:chgData name="Anna Wilkinson" userId="91d9898d-213d-446a-ba3c-d41c801e25f9" providerId="ADAL" clId="{77C177A5-8425-4A1F-BF40-E5447D6935FC}" dt="2024-11-10T23:49:23.954" v="1579" actId="700"/>
          <ac:spMkLst>
            <pc:docMk/>
            <pc:sldMk cId="3602869176" sldId="364"/>
            <ac:spMk id="3" creationId="{702F0A2F-558E-3E66-137B-83D65A9DEDD7}"/>
          </ac:spMkLst>
        </pc:spChg>
        <pc:spChg chg="del mod ord">
          <ac:chgData name="Anna Wilkinson" userId="91d9898d-213d-446a-ba3c-d41c801e25f9" providerId="ADAL" clId="{77C177A5-8425-4A1F-BF40-E5447D6935FC}" dt="2024-11-10T23:49:23.954" v="1579" actId="700"/>
          <ac:spMkLst>
            <pc:docMk/>
            <pc:sldMk cId="3602869176" sldId="364"/>
            <ac:spMk id="4" creationId="{93DBF5A9-FFC6-6E86-2D4B-4F53EFE2B569}"/>
          </ac:spMkLst>
        </pc:spChg>
        <pc:spChg chg="mod ord">
          <ac:chgData name="Anna Wilkinson" userId="91d9898d-213d-446a-ba3c-d41c801e25f9" providerId="ADAL" clId="{77C177A5-8425-4A1F-BF40-E5447D6935FC}" dt="2024-11-10T23:49:23.982" v="1580" actId="27636"/>
          <ac:spMkLst>
            <pc:docMk/>
            <pc:sldMk cId="3602869176" sldId="364"/>
            <ac:spMk id="5" creationId="{6E416A45-FE51-FCB4-0357-38EC1AF12D5A}"/>
          </ac:spMkLst>
        </pc:spChg>
        <pc:spChg chg="del mod ord">
          <ac:chgData name="Anna Wilkinson" userId="91d9898d-213d-446a-ba3c-d41c801e25f9" providerId="ADAL" clId="{77C177A5-8425-4A1F-BF40-E5447D6935FC}" dt="2024-11-10T23:49:23.954" v="1579" actId="700"/>
          <ac:spMkLst>
            <pc:docMk/>
            <pc:sldMk cId="3602869176" sldId="364"/>
            <ac:spMk id="6" creationId="{EA99B6BA-3299-EFBD-0972-682F9FB8B662}"/>
          </ac:spMkLst>
        </pc:spChg>
        <pc:spChg chg="add del mod ord">
          <ac:chgData name="Anna Wilkinson" userId="91d9898d-213d-446a-ba3c-d41c801e25f9" providerId="ADAL" clId="{77C177A5-8425-4A1F-BF40-E5447D6935FC}" dt="2024-11-10T23:49:26.928" v="1581"/>
          <ac:spMkLst>
            <pc:docMk/>
            <pc:sldMk cId="3602869176" sldId="364"/>
            <ac:spMk id="7" creationId="{93C19D4D-13FB-AFB4-32EC-3CB617337F94}"/>
          </ac:spMkLst>
        </pc:spChg>
        <pc:spChg chg="add mod ord">
          <ac:chgData name="Anna Wilkinson" userId="91d9898d-213d-446a-ba3c-d41c801e25f9" providerId="ADAL" clId="{77C177A5-8425-4A1F-BF40-E5447D6935FC}" dt="2024-11-10T23:54:36.689" v="1746" actId="20577"/>
          <ac:spMkLst>
            <pc:docMk/>
            <pc:sldMk cId="3602869176" sldId="364"/>
            <ac:spMk id="8" creationId="{B4588D3C-7E74-B638-08D3-43FEDBD0FEF3}"/>
          </ac:spMkLst>
        </pc:spChg>
        <pc:picChg chg="add mod">
          <ac:chgData name="Anna Wilkinson" userId="91d9898d-213d-446a-ba3c-d41c801e25f9" providerId="ADAL" clId="{77C177A5-8425-4A1F-BF40-E5447D6935FC}" dt="2024-11-10T23:49:27.512" v="1583" actId="962"/>
          <ac:picMkLst>
            <pc:docMk/>
            <pc:sldMk cId="3602869176" sldId="364"/>
            <ac:picMk id="10" creationId="{559B24D2-19FD-56C1-43EA-BD4805A9CDCF}"/>
          </ac:picMkLst>
        </pc:picChg>
      </pc:sldChg>
      <pc:sldChg chg="addSp delSp modSp new mod modClrScheme chgLayout">
        <pc:chgData name="Anna Wilkinson" userId="91d9898d-213d-446a-ba3c-d41c801e25f9" providerId="ADAL" clId="{77C177A5-8425-4A1F-BF40-E5447D6935FC}" dt="2024-11-10T23:02:56.930" v="520" actId="20577"/>
        <pc:sldMkLst>
          <pc:docMk/>
          <pc:sldMk cId="3525532331" sldId="365"/>
        </pc:sldMkLst>
        <pc:spChg chg="del mod ord">
          <ac:chgData name="Anna Wilkinson" userId="91d9898d-213d-446a-ba3c-d41c801e25f9" providerId="ADAL" clId="{77C177A5-8425-4A1F-BF40-E5447D6935FC}" dt="2024-11-10T23:02:35.864" v="454" actId="700"/>
          <ac:spMkLst>
            <pc:docMk/>
            <pc:sldMk cId="3525532331" sldId="365"/>
            <ac:spMk id="2" creationId="{9F81DBB2-BECA-4999-5739-945E30FE9DB7}"/>
          </ac:spMkLst>
        </pc:spChg>
        <pc:spChg chg="mod ord">
          <ac:chgData name="Anna Wilkinson" userId="91d9898d-213d-446a-ba3c-d41c801e25f9" providerId="ADAL" clId="{77C177A5-8425-4A1F-BF40-E5447D6935FC}" dt="2024-11-10T23:02:35.864" v="454" actId="700"/>
          <ac:spMkLst>
            <pc:docMk/>
            <pc:sldMk cId="3525532331" sldId="365"/>
            <ac:spMk id="3" creationId="{C961EDE2-8646-2490-3167-4AF82F19B614}"/>
          </ac:spMkLst>
        </pc:spChg>
        <pc:spChg chg="del mod ord">
          <ac:chgData name="Anna Wilkinson" userId="91d9898d-213d-446a-ba3c-d41c801e25f9" providerId="ADAL" clId="{77C177A5-8425-4A1F-BF40-E5447D6935FC}" dt="2024-11-10T23:02:35.864" v="454" actId="700"/>
          <ac:spMkLst>
            <pc:docMk/>
            <pc:sldMk cId="3525532331" sldId="365"/>
            <ac:spMk id="4" creationId="{E5426CA9-923D-0C0A-26C9-D03C854C8CFF}"/>
          </ac:spMkLst>
        </pc:spChg>
        <pc:spChg chg="del">
          <ac:chgData name="Anna Wilkinson" userId="91d9898d-213d-446a-ba3c-d41c801e25f9" providerId="ADAL" clId="{77C177A5-8425-4A1F-BF40-E5447D6935FC}" dt="2024-11-10T23:02:35.864" v="454" actId="700"/>
          <ac:spMkLst>
            <pc:docMk/>
            <pc:sldMk cId="3525532331" sldId="365"/>
            <ac:spMk id="5" creationId="{031F6CFE-BBCF-E807-60A9-D8DE13F46DB7}"/>
          </ac:spMkLst>
        </pc:spChg>
        <pc:spChg chg="del">
          <ac:chgData name="Anna Wilkinson" userId="91d9898d-213d-446a-ba3c-d41c801e25f9" providerId="ADAL" clId="{77C177A5-8425-4A1F-BF40-E5447D6935FC}" dt="2024-11-10T23:02:35.864" v="454" actId="700"/>
          <ac:spMkLst>
            <pc:docMk/>
            <pc:sldMk cId="3525532331" sldId="365"/>
            <ac:spMk id="6" creationId="{A9875CAA-999D-B1E8-61A4-FA3B064E381B}"/>
          </ac:spMkLst>
        </pc:spChg>
        <pc:spChg chg="add mod ord">
          <ac:chgData name="Anna Wilkinson" userId="91d9898d-213d-446a-ba3c-d41c801e25f9" providerId="ADAL" clId="{77C177A5-8425-4A1F-BF40-E5447D6935FC}" dt="2024-11-10T23:02:40.963" v="466" actId="20577"/>
          <ac:spMkLst>
            <pc:docMk/>
            <pc:sldMk cId="3525532331" sldId="365"/>
            <ac:spMk id="7" creationId="{A2FB3E02-7E59-ACBF-761F-E7C276C48E4E}"/>
          </ac:spMkLst>
        </pc:spChg>
        <pc:spChg chg="add mod ord">
          <ac:chgData name="Anna Wilkinson" userId="91d9898d-213d-446a-ba3c-d41c801e25f9" providerId="ADAL" clId="{77C177A5-8425-4A1F-BF40-E5447D6935FC}" dt="2024-11-10T23:02:56.930" v="520" actId="20577"/>
          <ac:spMkLst>
            <pc:docMk/>
            <pc:sldMk cId="3525532331" sldId="365"/>
            <ac:spMk id="8" creationId="{4E2EC588-C355-7A0A-B3C8-D3D81E20D9E3}"/>
          </ac:spMkLst>
        </pc:spChg>
      </pc:sldChg>
      <pc:sldChg chg="addSp delSp modSp new mod modClrScheme chgLayout modNotesTx">
        <pc:chgData name="Anna Wilkinson" userId="91d9898d-213d-446a-ba3c-d41c801e25f9" providerId="ADAL" clId="{77C177A5-8425-4A1F-BF40-E5447D6935FC}" dt="2024-11-10T23:54:57.950" v="1755" actId="20577"/>
        <pc:sldMkLst>
          <pc:docMk/>
          <pc:sldMk cId="2955354438" sldId="366"/>
        </pc:sldMkLst>
        <pc:spChg chg="mod ord">
          <ac:chgData name="Anna Wilkinson" userId="91d9898d-213d-446a-ba3c-d41c801e25f9" providerId="ADAL" clId="{77C177A5-8425-4A1F-BF40-E5447D6935FC}" dt="2024-11-10T23:49:32.929" v="1584" actId="700"/>
          <ac:spMkLst>
            <pc:docMk/>
            <pc:sldMk cId="2955354438" sldId="366"/>
            <ac:spMk id="2" creationId="{395D2A00-083F-78F6-27B2-1EE6352C133A}"/>
          </ac:spMkLst>
        </pc:spChg>
        <pc:spChg chg="mod ord">
          <ac:chgData name="Anna Wilkinson" userId="91d9898d-213d-446a-ba3c-d41c801e25f9" providerId="ADAL" clId="{77C177A5-8425-4A1F-BF40-E5447D6935FC}" dt="2024-11-10T23:49:32.929" v="1584" actId="700"/>
          <ac:spMkLst>
            <pc:docMk/>
            <pc:sldMk cId="2955354438" sldId="366"/>
            <ac:spMk id="3" creationId="{BB8A56AF-4E0D-E36B-9F51-3D60DB059893}"/>
          </ac:spMkLst>
        </pc:spChg>
        <pc:spChg chg="del mod ord">
          <ac:chgData name="Anna Wilkinson" userId="91d9898d-213d-446a-ba3c-d41c801e25f9" providerId="ADAL" clId="{77C177A5-8425-4A1F-BF40-E5447D6935FC}" dt="2024-11-10T23:49:32.929" v="1584" actId="700"/>
          <ac:spMkLst>
            <pc:docMk/>
            <pc:sldMk cId="2955354438" sldId="366"/>
            <ac:spMk id="4" creationId="{5FF54A56-67C4-329E-72BB-548D189F1725}"/>
          </ac:spMkLst>
        </pc:spChg>
        <pc:spChg chg="mod ord">
          <ac:chgData name="Anna Wilkinson" userId="91d9898d-213d-446a-ba3c-d41c801e25f9" providerId="ADAL" clId="{77C177A5-8425-4A1F-BF40-E5447D6935FC}" dt="2024-11-10T23:49:32.940" v="1585" actId="27636"/>
          <ac:spMkLst>
            <pc:docMk/>
            <pc:sldMk cId="2955354438" sldId="366"/>
            <ac:spMk id="5" creationId="{E489D4A2-56B1-73BA-34B6-34AADE931F34}"/>
          </ac:spMkLst>
        </pc:spChg>
        <pc:spChg chg="del mod ord">
          <ac:chgData name="Anna Wilkinson" userId="91d9898d-213d-446a-ba3c-d41c801e25f9" providerId="ADAL" clId="{77C177A5-8425-4A1F-BF40-E5447D6935FC}" dt="2024-11-10T23:49:32.929" v="1584" actId="700"/>
          <ac:spMkLst>
            <pc:docMk/>
            <pc:sldMk cId="2955354438" sldId="366"/>
            <ac:spMk id="6" creationId="{B7955CCA-972A-6799-EBEA-280C18BE8B43}"/>
          </ac:spMkLst>
        </pc:spChg>
        <pc:spChg chg="add del mod ord">
          <ac:chgData name="Anna Wilkinson" userId="91d9898d-213d-446a-ba3c-d41c801e25f9" providerId="ADAL" clId="{77C177A5-8425-4A1F-BF40-E5447D6935FC}" dt="2024-11-10T23:49:38.168" v="1586"/>
          <ac:spMkLst>
            <pc:docMk/>
            <pc:sldMk cId="2955354438" sldId="366"/>
            <ac:spMk id="7" creationId="{C2C5DEC6-3D68-E342-0CE5-BF13FF6E7CFC}"/>
          </ac:spMkLst>
        </pc:spChg>
        <pc:spChg chg="add mod ord">
          <ac:chgData name="Anna Wilkinson" userId="91d9898d-213d-446a-ba3c-d41c801e25f9" providerId="ADAL" clId="{77C177A5-8425-4A1F-BF40-E5447D6935FC}" dt="2024-11-10T23:54:57.950" v="1755" actId="20577"/>
          <ac:spMkLst>
            <pc:docMk/>
            <pc:sldMk cId="2955354438" sldId="366"/>
            <ac:spMk id="8" creationId="{280E1831-D939-A972-BC81-394369AE2B02}"/>
          </ac:spMkLst>
        </pc:spChg>
        <pc:picChg chg="add mod">
          <ac:chgData name="Anna Wilkinson" userId="91d9898d-213d-446a-ba3c-d41c801e25f9" providerId="ADAL" clId="{77C177A5-8425-4A1F-BF40-E5447D6935FC}" dt="2024-11-10T23:49:38.550" v="1588" actId="962"/>
          <ac:picMkLst>
            <pc:docMk/>
            <pc:sldMk cId="2955354438" sldId="366"/>
            <ac:picMk id="10" creationId="{C97FFD34-50EF-AA45-B64A-4B40A4F2F139}"/>
          </ac:picMkLst>
        </pc:picChg>
      </pc:sldChg>
      <pc:sldChg chg="addSp delSp modSp new mod modClrScheme chgLayout">
        <pc:chgData name="Anna Wilkinson" userId="91d9898d-213d-446a-ba3c-d41c801e25f9" providerId="ADAL" clId="{77C177A5-8425-4A1F-BF40-E5447D6935FC}" dt="2024-11-10T23:03:58.354" v="627" actId="20577"/>
        <pc:sldMkLst>
          <pc:docMk/>
          <pc:sldMk cId="2691695118" sldId="367"/>
        </pc:sldMkLst>
        <pc:spChg chg="del mod ord">
          <ac:chgData name="Anna Wilkinson" userId="91d9898d-213d-446a-ba3c-d41c801e25f9" providerId="ADAL" clId="{77C177A5-8425-4A1F-BF40-E5447D6935FC}" dt="2024-11-10T23:03:29.229" v="526" actId="700"/>
          <ac:spMkLst>
            <pc:docMk/>
            <pc:sldMk cId="2691695118" sldId="367"/>
            <ac:spMk id="2" creationId="{F805F835-7FFF-644B-6EF9-86958A84C06D}"/>
          </ac:spMkLst>
        </pc:spChg>
        <pc:spChg chg="mod ord">
          <ac:chgData name="Anna Wilkinson" userId="91d9898d-213d-446a-ba3c-d41c801e25f9" providerId="ADAL" clId="{77C177A5-8425-4A1F-BF40-E5447D6935FC}" dt="2024-11-10T23:03:29.229" v="526" actId="700"/>
          <ac:spMkLst>
            <pc:docMk/>
            <pc:sldMk cId="2691695118" sldId="367"/>
            <ac:spMk id="3" creationId="{BCF515B2-B284-8E97-C704-B229AEEEB197}"/>
          </ac:spMkLst>
        </pc:spChg>
        <pc:spChg chg="del mod ord">
          <ac:chgData name="Anna Wilkinson" userId="91d9898d-213d-446a-ba3c-d41c801e25f9" providerId="ADAL" clId="{77C177A5-8425-4A1F-BF40-E5447D6935FC}" dt="2024-11-10T23:03:29.229" v="526" actId="700"/>
          <ac:spMkLst>
            <pc:docMk/>
            <pc:sldMk cId="2691695118" sldId="367"/>
            <ac:spMk id="4" creationId="{78B15EEE-43E9-C222-5BBD-86581D684C5F}"/>
          </ac:spMkLst>
        </pc:spChg>
        <pc:spChg chg="del">
          <ac:chgData name="Anna Wilkinson" userId="91d9898d-213d-446a-ba3c-d41c801e25f9" providerId="ADAL" clId="{77C177A5-8425-4A1F-BF40-E5447D6935FC}" dt="2024-11-10T23:03:29.229" v="526" actId="700"/>
          <ac:spMkLst>
            <pc:docMk/>
            <pc:sldMk cId="2691695118" sldId="367"/>
            <ac:spMk id="5" creationId="{BF2F8C45-E62F-0547-B741-D0AE9D01C5E3}"/>
          </ac:spMkLst>
        </pc:spChg>
        <pc:spChg chg="del">
          <ac:chgData name="Anna Wilkinson" userId="91d9898d-213d-446a-ba3c-d41c801e25f9" providerId="ADAL" clId="{77C177A5-8425-4A1F-BF40-E5447D6935FC}" dt="2024-11-10T23:03:29.229" v="526" actId="700"/>
          <ac:spMkLst>
            <pc:docMk/>
            <pc:sldMk cId="2691695118" sldId="367"/>
            <ac:spMk id="6" creationId="{6456BEA7-DBC7-C05F-40A5-68A757A582E8}"/>
          </ac:spMkLst>
        </pc:spChg>
        <pc:spChg chg="add mod ord">
          <ac:chgData name="Anna Wilkinson" userId="91d9898d-213d-446a-ba3c-d41c801e25f9" providerId="ADAL" clId="{77C177A5-8425-4A1F-BF40-E5447D6935FC}" dt="2024-11-10T23:03:36.803" v="538" actId="20577"/>
          <ac:spMkLst>
            <pc:docMk/>
            <pc:sldMk cId="2691695118" sldId="367"/>
            <ac:spMk id="7" creationId="{015B8FEE-C79B-2B2F-A7FD-01E3A7E6D897}"/>
          </ac:spMkLst>
        </pc:spChg>
        <pc:spChg chg="add mod ord">
          <ac:chgData name="Anna Wilkinson" userId="91d9898d-213d-446a-ba3c-d41c801e25f9" providerId="ADAL" clId="{77C177A5-8425-4A1F-BF40-E5447D6935FC}" dt="2024-11-10T23:03:58.354" v="627" actId="20577"/>
          <ac:spMkLst>
            <pc:docMk/>
            <pc:sldMk cId="2691695118" sldId="367"/>
            <ac:spMk id="8" creationId="{020CE8AC-17CC-3018-8EE2-55283048BE17}"/>
          </ac:spMkLst>
        </pc:spChg>
      </pc:sldChg>
      <pc:sldChg chg="addSp delSp modSp new mod modClrScheme chgLayout modNotesTx">
        <pc:chgData name="Anna Wilkinson" userId="91d9898d-213d-446a-ba3c-d41c801e25f9" providerId="ADAL" clId="{77C177A5-8425-4A1F-BF40-E5447D6935FC}" dt="2024-11-10T23:55:08.765" v="1780" actId="20577"/>
        <pc:sldMkLst>
          <pc:docMk/>
          <pc:sldMk cId="2888448354" sldId="368"/>
        </pc:sldMkLst>
        <pc:spChg chg="del mod ord">
          <ac:chgData name="Anna Wilkinson" userId="91d9898d-213d-446a-ba3c-d41c801e25f9" providerId="ADAL" clId="{77C177A5-8425-4A1F-BF40-E5447D6935FC}" dt="2024-11-10T23:04:06.416" v="629" actId="700"/>
          <ac:spMkLst>
            <pc:docMk/>
            <pc:sldMk cId="2888448354" sldId="368"/>
            <ac:spMk id="2" creationId="{6C45F1D6-0228-93B2-84AE-36AB23512F97}"/>
          </ac:spMkLst>
        </pc:spChg>
        <pc:spChg chg="del mod ord">
          <ac:chgData name="Anna Wilkinson" userId="91d9898d-213d-446a-ba3c-d41c801e25f9" providerId="ADAL" clId="{77C177A5-8425-4A1F-BF40-E5447D6935FC}" dt="2024-11-10T23:04:06.416" v="629" actId="700"/>
          <ac:spMkLst>
            <pc:docMk/>
            <pc:sldMk cId="2888448354" sldId="368"/>
            <ac:spMk id="3" creationId="{7917B37A-9EAF-459E-A2AA-ED91FDA91458}"/>
          </ac:spMkLst>
        </pc:spChg>
        <pc:spChg chg="add mod ord">
          <ac:chgData name="Anna Wilkinson" userId="91d9898d-213d-446a-ba3c-d41c801e25f9" providerId="ADAL" clId="{77C177A5-8425-4A1F-BF40-E5447D6935FC}" dt="2024-11-10T23:04:18.434" v="634"/>
          <ac:spMkLst>
            <pc:docMk/>
            <pc:sldMk cId="2888448354" sldId="368"/>
            <ac:spMk id="4" creationId="{3A4FE969-649E-C264-A995-800517B363DD}"/>
          </ac:spMkLst>
        </pc:spChg>
        <pc:spChg chg="add del mod ord">
          <ac:chgData name="Anna Wilkinson" userId="91d9898d-213d-446a-ba3c-d41c801e25f9" providerId="ADAL" clId="{77C177A5-8425-4A1F-BF40-E5447D6935FC}" dt="2024-11-10T23:49:45.257" v="1589"/>
          <ac:spMkLst>
            <pc:docMk/>
            <pc:sldMk cId="2888448354" sldId="368"/>
            <ac:spMk id="5" creationId="{B8B32D1D-F158-239A-87D4-C80C69D8665D}"/>
          </ac:spMkLst>
        </pc:spChg>
        <pc:spChg chg="add mod ord">
          <ac:chgData name="Anna Wilkinson" userId="91d9898d-213d-446a-ba3c-d41c801e25f9" providerId="ADAL" clId="{77C177A5-8425-4A1F-BF40-E5447D6935FC}" dt="2024-11-10T23:55:08.765" v="1780" actId="20577"/>
          <ac:spMkLst>
            <pc:docMk/>
            <pc:sldMk cId="2888448354" sldId="368"/>
            <ac:spMk id="6" creationId="{8370DC8B-2E21-AA35-C39B-CC33DF571E32}"/>
          </ac:spMkLst>
        </pc:spChg>
        <pc:spChg chg="add mod ord">
          <ac:chgData name="Anna Wilkinson" userId="91d9898d-213d-446a-ba3c-d41c801e25f9" providerId="ADAL" clId="{77C177A5-8425-4A1F-BF40-E5447D6935FC}" dt="2024-11-10T23:04:28.276" v="636"/>
          <ac:spMkLst>
            <pc:docMk/>
            <pc:sldMk cId="2888448354" sldId="368"/>
            <ac:spMk id="7" creationId="{4FF62EE7-CE2F-6BAB-47BA-8E567227A546}"/>
          </ac:spMkLst>
        </pc:spChg>
        <pc:picChg chg="add mod">
          <ac:chgData name="Anna Wilkinson" userId="91d9898d-213d-446a-ba3c-d41c801e25f9" providerId="ADAL" clId="{77C177A5-8425-4A1F-BF40-E5447D6935FC}" dt="2024-11-10T23:49:45.741" v="1591" actId="962"/>
          <ac:picMkLst>
            <pc:docMk/>
            <pc:sldMk cId="2888448354" sldId="368"/>
            <ac:picMk id="9" creationId="{B04E4742-B32C-4783-28D5-2EF5BD41CBC2}"/>
          </ac:picMkLst>
        </pc:picChg>
      </pc:sldChg>
      <pc:sldChg chg="addSp delSp modSp new mod modNotesTx">
        <pc:chgData name="Anna Wilkinson" userId="91d9898d-213d-446a-ba3c-d41c801e25f9" providerId="ADAL" clId="{77C177A5-8425-4A1F-BF40-E5447D6935FC}" dt="2024-11-10T23:55:15.053" v="1782" actId="20577"/>
        <pc:sldMkLst>
          <pc:docMk/>
          <pc:sldMk cId="3557999251" sldId="369"/>
        </pc:sldMkLst>
        <pc:spChg chg="mod">
          <ac:chgData name="Anna Wilkinson" userId="91d9898d-213d-446a-ba3c-d41c801e25f9" providerId="ADAL" clId="{77C177A5-8425-4A1F-BF40-E5447D6935FC}" dt="2024-11-10T23:05:35.550" v="638"/>
          <ac:spMkLst>
            <pc:docMk/>
            <pc:sldMk cId="3557999251" sldId="369"/>
            <ac:spMk id="2" creationId="{DEABCB0A-AE4C-F33D-9BE0-05538EE1CFDA}"/>
          </ac:spMkLst>
        </pc:spChg>
        <pc:spChg chg="mod">
          <ac:chgData name="Anna Wilkinson" userId="91d9898d-213d-446a-ba3c-d41c801e25f9" providerId="ADAL" clId="{77C177A5-8425-4A1F-BF40-E5447D6935FC}" dt="2024-11-10T23:55:15.053" v="1782" actId="20577"/>
          <ac:spMkLst>
            <pc:docMk/>
            <pc:sldMk cId="3557999251" sldId="369"/>
            <ac:spMk id="4" creationId="{B96C6D8C-99C7-461C-523E-91784871DC81}"/>
          </ac:spMkLst>
        </pc:spChg>
        <pc:spChg chg="mod">
          <ac:chgData name="Anna Wilkinson" userId="91d9898d-213d-446a-ba3c-d41c801e25f9" providerId="ADAL" clId="{77C177A5-8425-4A1F-BF40-E5447D6935FC}" dt="2024-11-10T23:05:44.706" v="640"/>
          <ac:spMkLst>
            <pc:docMk/>
            <pc:sldMk cId="3557999251" sldId="369"/>
            <ac:spMk id="5" creationId="{73A88176-A7F9-DE25-984B-321423AF90FF}"/>
          </ac:spMkLst>
        </pc:spChg>
        <pc:spChg chg="del">
          <ac:chgData name="Anna Wilkinson" userId="91d9898d-213d-446a-ba3c-d41c801e25f9" providerId="ADAL" clId="{77C177A5-8425-4A1F-BF40-E5447D6935FC}" dt="2024-11-10T23:49:48.809" v="1592"/>
          <ac:spMkLst>
            <pc:docMk/>
            <pc:sldMk cId="3557999251" sldId="369"/>
            <ac:spMk id="6" creationId="{628730E8-E5F2-6E40-5CE6-8687FF6360A1}"/>
          </ac:spMkLst>
        </pc:spChg>
        <pc:picChg chg="add mod">
          <ac:chgData name="Anna Wilkinson" userId="91d9898d-213d-446a-ba3c-d41c801e25f9" providerId="ADAL" clId="{77C177A5-8425-4A1F-BF40-E5447D6935FC}" dt="2024-11-10T23:49:49.346" v="1594" actId="962"/>
          <ac:picMkLst>
            <pc:docMk/>
            <pc:sldMk cId="3557999251" sldId="369"/>
            <ac:picMk id="8" creationId="{D689FF82-BEA1-0BCF-9A4A-FA85A4173027}"/>
          </ac:picMkLst>
        </pc:picChg>
      </pc:sldChg>
      <pc:sldChg chg="addSp delSp modSp new mod modNotesTx">
        <pc:chgData name="Anna Wilkinson" userId="91d9898d-213d-446a-ba3c-d41c801e25f9" providerId="ADAL" clId="{77C177A5-8425-4A1F-BF40-E5447D6935FC}" dt="2024-11-10T23:55:19.181" v="1784" actId="20577"/>
        <pc:sldMkLst>
          <pc:docMk/>
          <pc:sldMk cId="1193816593" sldId="370"/>
        </pc:sldMkLst>
        <pc:spChg chg="mod">
          <ac:chgData name="Anna Wilkinson" userId="91d9898d-213d-446a-ba3c-d41c801e25f9" providerId="ADAL" clId="{77C177A5-8425-4A1F-BF40-E5447D6935FC}" dt="2024-11-10T23:05:51.868" v="642"/>
          <ac:spMkLst>
            <pc:docMk/>
            <pc:sldMk cId="1193816593" sldId="370"/>
            <ac:spMk id="2" creationId="{CFDF8D58-41A2-A646-32EB-6BE682199382}"/>
          </ac:spMkLst>
        </pc:spChg>
        <pc:spChg chg="mod">
          <ac:chgData name="Anna Wilkinson" userId="91d9898d-213d-446a-ba3c-d41c801e25f9" providerId="ADAL" clId="{77C177A5-8425-4A1F-BF40-E5447D6935FC}" dt="2024-11-10T23:55:19.181" v="1784" actId="20577"/>
          <ac:spMkLst>
            <pc:docMk/>
            <pc:sldMk cId="1193816593" sldId="370"/>
            <ac:spMk id="4" creationId="{291697E2-71C2-AAB6-7B41-DD6BDFDF90A4}"/>
          </ac:spMkLst>
        </pc:spChg>
        <pc:spChg chg="mod">
          <ac:chgData name="Anna Wilkinson" userId="91d9898d-213d-446a-ba3c-d41c801e25f9" providerId="ADAL" clId="{77C177A5-8425-4A1F-BF40-E5447D6935FC}" dt="2024-11-10T23:06:00.812" v="644"/>
          <ac:spMkLst>
            <pc:docMk/>
            <pc:sldMk cId="1193816593" sldId="370"/>
            <ac:spMk id="5" creationId="{B8907730-9487-3EF1-B336-2AE28C77CF80}"/>
          </ac:spMkLst>
        </pc:spChg>
        <pc:spChg chg="del">
          <ac:chgData name="Anna Wilkinson" userId="91d9898d-213d-446a-ba3c-d41c801e25f9" providerId="ADAL" clId="{77C177A5-8425-4A1F-BF40-E5447D6935FC}" dt="2024-11-10T23:49:53.609" v="1595"/>
          <ac:spMkLst>
            <pc:docMk/>
            <pc:sldMk cId="1193816593" sldId="370"/>
            <ac:spMk id="6" creationId="{C5C51E10-D49B-BF7F-6E30-0F486EA575D9}"/>
          </ac:spMkLst>
        </pc:spChg>
        <pc:picChg chg="add mod">
          <ac:chgData name="Anna Wilkinson" userId="91d9898d-213d-446a-ba3c-d41c801e25f9" providerId="ADAL" clId="{77C177A5-8425-4A1F-BF40-E5447D6935FC}" dt="2024-11-10T23:49:54.108" v="1597" actId="962"/>
          <ac:picMkLst>
            <pc:docMk/>
            <pc:sldMk cId="1193816593" sldId="370"/>
            <ac:picMk id="8" creationId="{F5525863-EAEC-6292-F1EC-F416913D7D06}"/>
          </ac:picMkLst>
        </pc:picChg>
      </pc:sldChg>
      <pc:sldChg chg="addSp delSp modSp new mod modClrScheme chgLayout">
        <pc:chgData name="Anna Wilkinson" userId="91d9898d-213d-446a-ba3c-d41c801e25f9" providerId="ADAL" clId="{77C177A5-8425-4A1F-BF40-E5447D6935FC}" dt="2024-11-10T23:06:26.468" v="685" actId="20577"/>
        <pc:sldMkLst>
          <pc:docMk/>
          <pc:sldMk cId="204827188" sldId="371"/>
        </pc:sldMkLst>
        <pc:spChg chg="del mod ord">
          <ac:chgData name="Anna Wilkinson" userId="91d9898d-213d-446a-ba3c-d41c801e25f9" providerId="ADAL" clId="{77C177A5-8425-4A1F-BF40-E5447D6935FC}" dt="2024-11-10T23:06:11.208" v="646" actId="700"/>
          <ac:spMkLst>
            <pc:docMk/>
            <pc:sldMk cId="204827188" sldId="371"/>
            <ac:spMk id="2" creationId="{181D9A38-F0B5-892E-EEC3-1AB84ABDBCA3}"/>
          </ac:spMkLst>
        </pc:spChg>
        <pc:spChg chg="mod ord">
          <ac:chgData name="Anna Wilkinson" userId="91d9898d-213d-446a-ba3c-d41c801e25f9" providerId="ADAL" clId="{77C177A5-8425-4A1F-BF40-E5447D6935FC}" dt="2024-11-10T23:06:11.208" v="646" actId="700"/>
          <ac:spMkLst>
            <pc:docMk/>
            <pc:sldMk cId="204827188" sldId="371"/>
            <ac:spMk id="3" creationId="{6E080294-2E96-EE8A-BAB9-FB95E03B6EC5}"/>
          </ac:spMkLst>
        </pc:spChg>
        <pc:spChg chg="del mod ord">
          <ac:chgData name="Anna Wilkinson" userId="91d9898d-213d-446a-ba3c-d41c801e25f9" providerId="ADAL" clId="{77C177A5-8425-4A1F-BF40-E5447D6935FC}" dt="2024-11-10T23:06:11.208" v="646" actId="700"/>
          <ac:spMkLst>
            <pc:docMk/>
            <pc:sldMk cId="204827188" sldId="371"/>
            <ac:spMk id="4" creationId="{3A0EAD3A-1400-DB9B-7A37-5A1B63787618}"/>
          </ac:spMkLst>
        </pc:spChg>
        <pc:spChg chg="del">
          <ac:chgData name="Anna Wilkinson" userId="91d9898d-213d-446a-ba3c-d41c801e25f9" providerId="ADAL" clId="{77C177A5-8425-4A1F-BF40-E5447D6935FC}" dt="2024-11-10T23:06:11.208" v="646" actId="700"/>
          <ac:spMkLst>
            <pc:docMk/>
            <pc:sldMk cId="204827188" sldId="371"/>
            <ac:spMk id="5" creationId="{F050C8A9-3A6C-A0FA-D75C-91A11F99EB2D}"/>
          </ac:spMkLst>
        </pc:spChg>
        <pc:spChg chg="del">
          <ac:chgData name="Anna Wilkinson" userId="91d9898d-213d-446a-ba3c-d41c801e25f9" providerId="ADAL" clId="{77C177A5-8425-4A1F-BF40-E5447D6935FC}" dt="2024-11-10T23:06:11.208" v="646" actId="700"/>
          <ac:spMkLst>
            <pc:docMk/>
            <pc:sldMk cId="204827188" sldId="371"/>
            <ac:spMk id="6" creationId="{278431AE-1E0C-65A8-C0EC-3E8AA278F230}"/>
          </ac:spMkLst>
        </pc:spChg>
        <pc:spChg chg="add mod ord">
          <ac:chgData name="Anna Wilkinson" userId="91d9898d-213d-446a-ba3c-d41c801e25f9" providerId="ADAL" clId="{77C177A5-8425-4A1F-BF40-E5447D6935FC}" dt="2024-11-10T23:06:16.724" v="657" actId="20577"/>
          <ac:spMkLst>
            <pc:docMk/>
            <pc:sldMk cId="204827188" sldId="371"/>
            <ac:spMk id="7" creationId="{5A751749-238E-97E2-4520-3F636FFB303D}"/>
          </ac:spMkLst>
        </pc:spChg>
        <pc:spChg chg="add mod ord">
          <ac:chgData name="Anna Wilkinson" userId="91d9898d-213d-446a-ba3c-d41c801e25f9" providerId="ADAL" clId="{77C177A5-8425-4A1F-BF40-E5447D6935FC}" dt="2024-11-10T23:06:26.468" v="685" actId="20577"/>
          <ac:spMkLst>
            <pc:docMk/>
            <pc:sldMk cId="204827188" sldId="371"/>
            <ac:spMk id="8" creationId="{39FE9A69-5FE1-D487-766F-E60730F29E9A}"/>
          </ac:spMkLst>
        </pc:spChg>
      </pc:sldChg>
      <pc:sldChg chg="addSp delSp modSp new mod modNotesTx">
        <pc:chgData name="Anna Wilkinson" userId="91d9898d-213d-446a-ba3c-d41c801e25f9" providerId="ADAL" clId="{77C177A5-8425-4A1F-BF40-E5447D6935FC}" dt="2024-11-10T23:55:44.577" v="1794" actId="20577"/>
        <pc:sldMkLst>
          <pc:docMk/>
          <pc:sldMk cId="4192819721" sldId="372"/>
        </pc:sldMkLst>
        <pc:spChg chg="mod">
          <ac:chgData name="Anna Wilkinson" userId="91d9898d-213d-446a-ba3c-d41c801e25f9" providerId="ADAL" clId="{77C177A5-8425-4A1F-BF40-E5447D6935FC}" dt="2024-11-10T23:06:40.803" v="688"/>
          <ac:spMkLst>
            <pc:docMk/>
            <pc:sldMk cId="4192819721" sldId="372"/>
            <ac:spMk id="2" creationId="{57000E57-8B0B-DEA6-637C-5AA2B9078DBF}"/>
          </ac:spMkLst>
        </pc:spChg>
        <pc:spChg chg="mod">
          <ac:chgData name="Anna Wilkinson" userId="91d9898d-213d-446a-ba3c-d41c801e25f9" providerId="ADAL" clId="{77C177A5-8425-4A1F-BF40-E5447D6935FC}" dt="2024-11-10T23:55:44.577" v="1794" actId="20577"/>
          <ac:spMkLst>
            <pc:docMk/>
            <pc:sldMk cId="4192819721" sldId="372"/>
            <ac:spMk id="4" creationId="{59DA7153-6AEB-3B5D-B05E-3ED205A21CE4}"/>
          </ac:spMkLst>
        </pc:spChg>
        <pc:spChg chg="mod">
          <ac:chgData name="Anna Wilkinson" userId="91d9898d-213d-446a-ba3c-d41c801e25f9" providerId="ADAL" clId="{77C177A5-8425-4A1F-BF40-E5447D6935FC}" dt="2024-11-10T23:06:50.725" v="690"/>
          <ac:spMkLst>
            <pc:docMk/>
            <pc:sldMk cId="4192819721" sldId="372"/>
            <ac:spMk id="5" creationId="{DEFD95D7-7FB6-A148-4254-536D37D472A5}"/>
          </ac:spMkLst>
        </pc:spChg>
        <pc:spChg chg="del">
          <ac:chgData name="Anna Wilkinson" userId="91d9898d-213d-446a-ba3c-d41c801e25f9" providerId="ADAL" clId="{77C177A5-8425-4A1F-BF40-E5447D6935FC}" dt="2024-11-10T23:50:00.303" v="1598"/>
          <ac:spMkLst>
            <pc:docMk/>
            <pc:sldMk cId="4192819721" sldId="372"/>
            <ac:spMk id="6" creationId="{882C3B9B-EF74-202F-DE7F-10D47599E064}"/>
          </ac:spMkLst>
        </pc:spChg>
        <pc:picChg chg="add mod">
          <ac:chgData name="Anna Wilkinson" userId="91d9898d-213d-446a-ba3c-d41c801e25f9" providerId="ADAL" clId="{77C177A5-8425-4A1F-BF40-E5447D6935FC}" dt="2024-11-10T23:50:00.930" v="1600" actId="962"/>
          <ac:picMkLst>
            <pc:docMk/>
            <pc:sldMk cId="4192819721" sldId="372"/>
            <ac:picMk id="8" creationId="{3BF85E01-0968-A6C5-4DB4-B0C459544BB9}"/>
          </ac:picMkLst>
        </pc:picChg>
      </pc:sldChg>
      <pc:sldChg chg="addSp delSp modSp new mod modNotesTx">
        <pc:chgData name="Anna Wilkinson" userId="91d9898d-213d-446a-ba3c-d41c801e25f9" providerId="ADAL" clId="{77C177A5-8425-4A1F-BF40-E5447D6935FC}" dt="2024-11-10T23:55:53.872" v="1796" actId="20577"/>
        <pc:sldMkLst>
          <pc:docMk/>
          <pc:sldMk cId="1866342000" sldId="373"/>
        </pc:sldMkLst>
        <pc:spChg chg="mod">
          <ac:chgData name="Anna Wilkinson" userId="91d9898d-213d-446a-ba3c-d41c801e25f9" providerId="ADAL" clId="{77C177A5-8425-4A1F-BF40-E5447D6935FC}" dt="2024-11-10T23:06:59.804" v="692"/>
          <ac:spMkLst>
            <pc:docMk/>
            <pc:sldMk cId="1866342000" sldId="373"/>
            <ac:spMk id="2" creationId="{FE424AA8-D2FE-075D-C24C-42D89D0D101B}"/>
          </ac:spMkLst>
        </pc:spChg>
        <pc:spChg chg="mod">
          <ac:chgData name="Anna Wilkinson" userId="91d9898d-213d-446a-ba3c-d41c801e25f9" providerId="ADAL" clId="{77C177A5-8425-4A1F-BF40-E5447D6935FC}" dt="2024-11-10T23:55:53.872" v="1796" actId="20577"/>
          <ac:spMkLst>
            <pc:docMk/>
            <pc:sldMk cId="1866342000" sldId="373"/>
            <ac:spMk id="4" creationId="{A15F6C1D-85F9-DF7B-8A05-E4A42C5AE2BF}"/>
          </ac:spMkLst>
        </pc:spChg>
        <pc:spChg chg="mod">
          <ac:chgData name="Anna Wilkinson" userId="91d9898d-213d-446a-ba3c-d41c801e25f9" providerId="ADAL" clId="{77C177A5-8425-4A1F-BF40-E5447D6935FC}" dt="2024-11-10T23:07:10.188" v="696" actId="27636"/>
          <ac:spMkLst>
            <pc:docMk/>
            <pc:sldMk cId="1866342000" sldId="373"/>
            <ac:spMk id="5" creationId="{76F21F99-8963-3EC7-576E-36F5128E7493}"/>
          </ac:spMkLst>
        </pc:spChg>
        <pc:spChg chg="del">
          <ac:chgData name="Anna Wilkinson" userId="91d9898d-213d-446a-ba3c-d41c801e25f9" providerId="ADAL" clId="{77C177A5-8425-4A1F-BF40-E5447D6935FC}" dt="2024-11-10T23:50:06.765" v="1601"/>
          <ac:spMkLst>
            <pc:docMk/>
            <pc:sldMk cId="1866342000" sldId="373"/>
            <ac:spMk id="6" creationId="{592B1785-0D35-BB14-58E7-FCB2A3F0B2FF}"/>
          </ac:spMkLst>
        </pc:spChg>
        <pc:picChg chg="add mod">
          <ac:chgData name="Anna Wilkinson" userId="91d9898d-213d-446a-ba3c-d41c801e25f9" providerId="ADAL" clId="{77C177A5-8425-4A1F-BF40-E5447D6935FC}" dt="2024-11-10T23:50:07.365" v="1603" actId="962"/>
          <ac:picMkLst>
            <pc:docMk/>
            <pc:sldMk cId="1866342000" sldId="373"/>
            <ac:picMk id="8" creationId="{8C429411-5A5F-163C-D332-32D2C6007816}"/>
          </ac:picMkLst>
        </pc:picChg>
      </pc:sldChg>
      <pc:sldChg chg="addSp delSp modSp new mod modNotesTx">
        <pc:chgData name="Anna Wilkinson" userId="91d9898d-213d-446a-ba3c-d41c801e25f9" providerId="ADAL" clId="{77C177A5-8425-4A1F-BF40-E5447D6935FC}" dt="2024-11-10T23:55:57.581" v="1798" actId="20577"/>
        <pc:sldMkLst>
          <pc:docMk/>
          <pc:sldMk cId="2272327064" sldId="374"/>
        </pc:sldMkLst>
        <pc:spChg chg="mod">
          <ac:chgData name="Anna Wilkinson" userId="91d9898d-213d-446a-ba3c-d41c801e25f9" providerId="ADAL" clId="{77C177A5-8425-4A1F-BF40-E5447D6935FC}" dt="2024-11-10T23:07:22.370" v="699"/>
          <ac:spMkLst>
            <pc:docMk/>
            <pc:sldMk cId="2272327064" sldId="374"/>
            <ac:spMk id="2" creationId="{BB0DA1E8-D227-6355-3CC9-072BCF9D7CEA}"/>
          </ac:spMkLst>
        </pc:spChg>
        <pc:spChg chg="mod">
          <ac:chgData name="Anna Wilkinson" userId="91d9898d-213d-446a-ba3c-d41c801e25f9" providerId="ADAL" clId="{77C177A5-8425-4A1F-BF40-E5447D6935FC}" dt="2024-11-10T23:55:57.581" v="1798" actId="20577"/>
          <ac:spMkLst>
            <pc:docMk/>
            <pc:sldMk cId="2272327064" sldId="374"/>
            <ac:spMk id="4" creationId="{858668B2-2B91-0F24-40E5-2067F0D847AD}"/>
          </ac:spMkLst>
        </pc:spChg>
        <pc:spChg chg="mod">
          <ac:chgData name="Anna Wilkinson" userId="91d9898d-213d-446a-ba3c-d41c801e25f9" providerId="ADAL" clId="{77C177A5-8425-4A1F-BF40-E5447D6935FC}" dt="2024-11-10T23:07:32.150" v="701"/>
          <ac:spMkLst>
            <pc:docMk/>
            <pc:sldMk cId="2272327064" sldId="374"/>
            <ac:spMk id="5" creationId="{35F50FC7-229A-7F74-5892-F15A13F0B35E}"/>
          </ac:spMkLst>
        </pc:spChg>
        <pc:spChg chg="del">
          <ac:chgData name="Anna Wilkinson" userId="91d9898d-213d-446a-ba3c-d41c801e25f9" providerId="ADAL" clId="{77C177A5-8425-4A1F-BF40-E5447D6935FC}" dt="2024-11-10T23:50:14.951" v="1604"/>
          <ac:spMkLst>
            <pc:docMk/>
            <pc:sldMk cId="2272327064" sldId="374"/>
            <ac:spMk id="6" creationId="{86E047E7-33E3-A6C8-3FCE-616F3A400E24}"/>
          </ac:spMkLst>
        </pc:spChg>
        <pc:picChg chg="add mod">
          <ac:chgData name="Anna Wilkinson" userId="91d9898d-213d-446a-ba3c-d41c801e25f9" providerId="ADAL" clId="{77C177A5-8425-4A1F-BF40-E5447D6935FC}" dt="2024-11-10T23:50:15.480" v="1606" actId="962"/>
          <ac:picMkLst>
            <pc:docMk/>
            <pc:sldMk cId="2272327064" sldId="374"/>
            <ac:picMk id="8" creationId="{01D5C666-A114-27A1-8973-3485EF8D54F3}"/>
          </ac:picMkLst>
        </pc:picChg>
      </pc:sldChg>
      <pc:sldChg chg="addSp delSp modSp new mod modNotesTx">
        <pc:chgData name="Anna Wilkinson" userId="91d9898d-213d-446a-ba3c-d41c801e25f9" providerId="ADAL" clId="{77C177A5-8425-4A1F-BF40-E5447D6935FC}" dt="2024-11-10T23:56:01.886" v="1800" actId="20577"/>
        <pc:sldMkLst>
          <pc:docMk/>
          <pc:sldMk cId="4088274332" sldId="375"/>
        </pc:sldMkLst>
        <pc:spChg chg="mod">
          <ac:chgData name="Anna Wilkinson" userId="91d9898d-213d-446a-ba3c-d41c801e25f9" providerId="ADAL" clId="{77C177A5-8425-4A1F-BF40-E5447D6935FC}" dt="2024-11-10T23:07:40.984" v="703"/>
          <ac:spMkLst>
            <pc:docMk/>
            <pc:sldMk cId="4088274332" sldId="375"/>
            <ac:spMk id="2" creationId="{8339653A-A6BF-36DF-0E73-1242E05FC476}"/>
          </ac:spMkLst>
        </pc:spChg>
        <pc:spChg chg="mod">
          <ac:chgData name="Anna Wilkinson" userId="91d9898d-213d-446a-ba3c-d41c801e25f9" providerId="ADAL" clId="{77C177A5-8425-4A1F-BF40-E5447D6935FC}" dt="2024-11-10T23:56:01.886" v="1800" actId="20577"/>
          <ac:spMkLst>
            <pc:docMk/>
            <pc:sldMk cId="4088274332" sldId="375"/>
            <ac:spMk id="4" creationId="{51FB439F-4451-3C3C-8F07-FEB848CDD8C5}"/>
          </ac:spMkLst>
        </pc:spChg>
        <pc:spChg chg="mod">
          <ac:chgData name="Anna Wilkinson" userId="91d9898d-213d-446a-ba3c-d41c801e25f9" providerId="ADAL" clId="{77C177A5-8425-4A1F-BF40-E5447D6935FC}" dt="2024-11-10T23:07:48.635" v="705"/>
          <ac:spMkLst>
            <pc:docMk/>
            <pc:sldMk cId="4088274332" sldId="375"/>
            <ac:spMk id="5" creationId="{2B39959A-A996-0032-1CDF-3F9190390984}"/>
          </ac:spMkLst>
        </pc:spChg>
        <pc:spChg chg="del">
          <ac:chgData name="Anna Wilkinson" userId="91d9898d-213d-446a-ba3c-d41c801e25f9" providerId="ADAL" clId="{77C177A5-8425-4A1F-BF40-E5447D6935FC}" dt="2024-11-10T23:50:19.587" v="1607"/>
          <ac:spMkLst>
            <pc:docMk/>
            <pc:sldMk cId="4088274332" sldId="375"/>
            <ac:spMk id="6" creationId="{A442F0AF-0235-CFBF-FAA3-A5F6CBD88C1E}"/>
          </ac:spMkLst>
        </pc:spChg>
        <pc:picChg chg="add mod">
          <ac:chgData name="Anna Wilkinson" userId="91d9898d-213d-446a-ba3c-d41c801e25f9" providerId="ADAL" clId="{77C177A5-8425-4A1F-BF40-E5447D6935FC}" dt="2024-11-10T23:50:19.981" v="1609" actId="962"/>
          <ac:picMkLst>
            <pc:docMk/>
            <pc:sldMk cId="4088274332" sldId="375"/>
            <ac:picMk id="8" creationId="{A6A69E87-27D0-5798-97F9-02DBB1C75661}"/>
          </ac:picMkLst>
        </pc:picChg>
      </pc:sldChg>
      <pc:sldChg chg="addSp delSp modSp new mod modClrScheme chgLayout">
        <pc:chgData name="Anna Wilkinson" userId="91d9898d-213d-446a-ba3c-d41c801e25f9" providerId="ADAL" clId="{77C177A5-8425-4A1F-BF40-E5447D6935FC}" dt="2024-11-10T23:08:10.598" v="741" actId="20577"/>
        <pc:sldMkLst>
          <pc:docMk/>
          <pc:sldMk cId="3643009309" sldId="376"/>
        </pc:sldMkLst>
        <pc:spChg chg="del mod ord">
          <ac:chgData name="Anna Wilkinson" userId="91d9898d-213d-446a-ba3c-d41c801e25f9" providerId="ADAL" clId="{77C177A5-8425-4A1F-BF40-E5447D6935FC}" dt="2024-11-10T23:07:56.538" v="707" actId="700"/>
          <ac:spMkLst>
            <pc:docMk/>
            <pc:sldMk cId="3643009309" sldId="376"/>
            <ac:spMk id="2" creationId="{6BBFC24D-B218-A0CB-1951-71EC6B029D17}"/>
          </ac:spMkLst>
        </pc:spChg>
        <pc:spChg chg="mod ord">
          <ac:chgData name="Anna Wilkinson" userId="91d9898d-213d-446a-ba3c-d41c801e25f9" providerId="ADAL" clId="{77C177A5-8425-4A1F-BF40-E5447D6935FC}" dt="2024-11-10T23:07:56.538" v="707" actId="700"/>
          <ac:spMkLst>
            <pc:docMk/>
            <pc:sldMk cId="3643009309" sldId="376"/>
            <ac:spMk id="3" creationId="{46270B9C-F0A1-08D4-E6E5-7479E97FB0F2}"/>
          </ac:spMkLst>
        </pc:spChg>
        <pc:spChg chg="del mod ord">
          <ac:chgData name="Anna Wilkinson" userId="91d9898d-213d-446a-ba3c-d41c801e25f9" providerId="ADAL" clId="{77C177A5-8425-4A1F-BF40-E5447D6935FC}" dt="2024-11-10T23:07:56.538" v="707" actId="700"/>
          <ac:spMkLst>
            <pc:docMk/>
            <pc:sldMk cId="3643009309" sldId="376"/>
            <ac:spMk id="4" creationId="{399BBD5E-C38B-9F4C-59E3-0A6B35E79BBC}"/>
          </ac:spMkLst>
        </pc:spChg>
        <pc:spChg chg="del">
          <ac:chgData name="Anna Wilkinson" userId="91d9898d-213d-446a-ba3c-d41c801e25f9" providerId="ADAL" clId="{77C177A5-8425-4A1F-BF40-E5447D6935FC}" dt="2024-11-10T23:07:56.538" v="707" actId="700"/>
          <ac:spMkLst>
            <pc:docMk/>
            <pc:sldMk cId="3643009309" sldId="376"/>
            <ac:spMk id="5" creationId="{D5333505-7D8B-FC74-D697-8B961A2226EC}"/>
          </ac:spMkLst>
        </pc:spChg>
        <pc:spChg chg="del">
          <ac:chgData name="Anna Wilkinson" userId="91d9898d-213d-446a-ba3c-d41c801e25f9" providerId="ADAL" clId="{77C177A5-8425-4A1F-BF40-E5447D6935FC}" dt="2024-11-10T23:07:56.538" v="707" actId="700"/>
          <ac:spMkLst>
            <pc:docMk/>
            <pc:sldMk cId="3643009309" sldId="376"/>
            <ac:spMk id="6" creationId="{6B24BADE-B031-8488-5A9A-AF1598EE959A}"/>
          </ac:spMkLst>
        </pc:spChg>
        <pc:spChg chg="add mod ord">
          <ac:chgData name="Anna Wilkinson" userId="91d9898d-213d-446a-ba3c-d41c801e25f9" providerId="ADAL" clId="{77C177A5-8425-4A1F-BF40-E5447D6935FC}" dt="2024-11-10T23:08:03.813" v="720" actId="20577"/>
          <ac:spMkLst>
            <pc:docMk/>
            <pc:sldMk cId="3643009309" sldId="376"/>
            <ac:spMk id="7" creationId="{27415E79-1E71-AAFD-AE75-2886C19BB139}"/>
          </ac:spMkLst>
        </pc:spChg>
        <pc:spChg chg="add mod ord">
          <ac:chgData name="Anna Wilkinson" userId="91d9898d-213d-446a-ba3c-d41c801e25f9" providerId="ADAL" clId="{77C177A5-8425-4A1F-BF40-E5447D6935FC}" dt="2024-11-10T23:08:10.598" v="741" actId="20577"/>
          <ac:spMkLst>
            <pc:docMk/>
            <pc:sldMk cId="3643009309" sldId="376"/>
            <ac:spMk id="8" creationId="{54CAF9AA-2859-D338-728F-8E92015E2CF3}"/>
          </ac:spMkLst>
        </pc:spChg>
      </pc:sldChg>
      <pc:sldChg chg="addSp delSp modSp new mod modClrScheme chgLayout modNotesTx">
        <pc:chgData name="Anna Wilkinson" userId="91d9898d-213d-446a-ba3c-d41c801e25f9" providerId="ADAL" clId="{77C177A5-8425-4A1F-BF40-E5447D6935FC}" dt="2024-11-10T23:56:07.214" v="1806" actId="20577"/>
        <pc:sldMkLst>
          <pc:docMk/>
          <pc:sldMk cId="3896180347" sldId="377"/>
        </pc:sldMkLst>
        <pc:spChg chg="del mod ord">
          <ac:chgData name="Anna Wilkinson" userId="91d9898d-213d-446a-ba3c-d41c801e25f9" providerId="ADAL" clId="{77C177A5-8425-4A1F-BF40-E5447D6935FC}" dt="2024-11-10T23:08:16.539" v="743" actId="700"/>
          <ac:spMkLst>
            <pc:docMk/>
            <pc:sldMk cId="3896180347" sldId="377"/>
            <ac:spMk id="2" creationId="{6650A945-522F-EEF4-5523-7B7757485EC3}"/>
          </ac:spMkLst>
        </pc:spChg>
        <pc:spChg chg="del mod ord">
          <ac:chgData name="Anna Wilkinson" userId="91d9898d-213d-446a-ba3c-d41c801e25f9" providerId="ADAL" clId="{77C177A5-8425-4A1F-BF40-E5447D6935FC}" dt="2024-11-10T23:08:16.539" v="743" actId="700"/>
          <ac:spMkLst>
            <pc:docMk/>
            <pc:sldMk cId="3896180347" sldId="377"/>
            <ac:spMk id="3" creationId="{EF21E7FA-9608-72E9-C0B3-00C14597792E}"/>
          </ac:spMkLst>
        </pc:spChg>
        <pc:spChg chg="add mod ord">
          <ac:chgData name="Anna Wilkinson" userId="91d9898d-213d-446a-ba3c-d41c801e25f9" providerId="ADAL" clId="{77C177A5-8425-4A1F-BF40-E5447D6935FC}" dt="2024-11-10T23:50:26.218" v="1610" actId="700"/>
          <ac:spMkLst>
            <pc:docMk/>
            <pc:sldMk cId="3896180347" sldId="377"/>
            <ac:spMk id="4" creationId="{AFB856B9-FA5A-BBA8-AA86-7B0421DB9603}"/>
          </ac:spMkLst>
        </pc:spChg>
        <pc:spChg chg="add del mod ord">
          <ac:chgData name="Anna Wilkinson" userId="91d9898d-213d-446a-ba3c-d41c801e25f9" providerId="ADAL" clId="{77C177A5-8425-4A1F-BF40-E5447D6935FC}" dt="2024-11-10T23:50:26.218" v="1610" actId="700"/>
          <ac:spMkLst>
            <pc:docMk/>
            <pc:sldMk cId="3896180347" sldId="377"/>
            <ac:spMk id="5" creationId="{D65C1AAC-CA93-12CF-D5A7-FD9BF714973E}"/>
          </ac:spMkLst>
        </pc:spChg>
        <pc:spChg chg="add del mod ord">
          <ac:chgData name="Anna Wilkinson" userId="91d9898d-213d-446a-ba3c-d41c801e25f9" providerId="ADAL" clId="{77C177A5-8425-4A1F-BF40-E5447D6935FC}" dt="2024-11-10T23:50:26.218" v="1610" actId="700"/>
          <ac:spMkLst>
            <pc:docMk/>
            <pc:sldMk cId="3896180347" sldId="377"/>
            <ac:spMk id="6" creationId="{C1E72985-5982-0B3F-0762-A3B440963F00}"/>
          </ac:spMkLst>
        </pc:spChg>
        <pc:spChg chg="add mod ord">
          <ac:chgData name="Anna Wilkinson" userId="91d9898d-213d-446a-ba3c-d41c801e25f9" providerId="ADAL" clId="{77C177A5-8425-4A1F-BF40-E5447D6935FC}" dt="2024-11-10T23:50:26.228" v="1611" actId="27636"/>
          <ac:spMkLst>
            <pc:docMk/>
            <pc:sldMk cId="3896180347" sldId="377"/>
            <ac:spMk id="7" creationId="{19037177-342C-41E0-F62D-B1DAA9D60905}"/>
          </ac:spMkLst>
        </pc:spChg>
        <pc:spChg chg="add del mod ord">
          <ac:chgData name="Anna Wilkinson" userId="91d9898d-213d-446a-ba3c-d41c801e25f9" providerId="ADAL" clId="{77C177A5-8425-4A1F-BF40-E5447D6935FC}" dt="2024-11-10T23:50:28.749" v="1612"/>
          <ac:spMkLst>
            <pc:docMk/>
            <pc:sldMk cId="3896180347" sldId="377"/>
            <ac:spMk id="8" creationId="{7BABB6F3-2FFD-80B8-6308-4DBFDEC199A5}"/>
          </ac:spMkLst>
        </pc:spChg>
        <pc:spChg chg="add mod ord">
          <ac:chgData name="Anna Wilkinson" userId="91d9898d-213d-446a-ba3c-d41c801e25f9" providerId="ADAL" clId="{77C177A5-8425-4A1F-BF40-E5447D6935FC}" dt="2024-11-10T23:56:07.214" v="1806" actId="20577"/>
          <ac:spMkLst>
            <pc:docMk/>
            <pc:sldMk cId="3896180347" sldId="377"/>
            <ac:spMk id="9" creationId="{2074B94E-BF3F-5D02-AD2F-803294690D40}"/>
          </ac:spMkLst>
        </pc:spChg>
        <pc:picChg chg="add mod">
          <ac:chgData name="Anna Wilkinson" userId="91d9898d-213d-446a-ba3c-d41c801e25f9" providerId="ADAL" clId="{77C177A5-8425-4A1F-BF40-E5447D6935FC}" dt="2024-11-10T23:50:29.294" v="1614" actId="962"/>
          <ac:picMkLst>
            <pc:docMk/>
            <pc:sldMk cId="3896180347" sldId="377"/>
            <ac:picMk id="11" creationId="{48EC7A1F-9FD4-B3F2-4C7F-D9D230A48D27}"/>
          </ac:picMkLst>
        </pc:picChg>
      </pc:sldChg>
      <pc:sldChg chg="addSp delSp modSp new mod modClrScheme chgLayout modNotesTx">
        <pc:chgData name="Anna Wilkinson" userId="91d9898d-213d-446a-ba3c-d41c801e25f9" providerId="ADAL" clId="{77C177A5-8425-4A1F-BF40-E5447D6935FC}" dt="2024-11-10T23:56:13.472" v="1812" actId="20577"/>
        <pc:sldMkLst>
          <pc:docMk/>
          <pc:sldMk cId="1518618973" sldId="378"/>
        </pc:sldMkLst>
        <pc:spChg chg="mod ord">
          <ac:chgData name="Anna Wilkinson" userId="91d9898d-213d-446a-ba3c-d41c801e25f9" providerId="ADAL" clId="{77C177A5-8425-4A1F-BF40-E5447D6935FC}" dt="2024-11-10T23:50:33.063" v="1615" actId="700"/>
          <ac:spMkLst>
            <pc:docMk/>
            <pc:sldMk cId="1518618973" sldId="378"/>
            <ac:spMk id="2" creationId="{D54C4091-966B-C8CC-E73F-22480CF4DBCE}"/>
          </ac:spMkLst>
        </pc:spChg>
        <pc:spChg chg="mod ord">
          <ac:chgData name="Anna Wilkinson" userId="91d9898d-213d-446a-ba3c-d41c801e25f9" providerId="ADAL" clId="{77C177A5-8425-4A1F-BF40-E5447D6935FC}" dt="2024-11-10T23:50:33.063" v="1615" actId="700"/>
          <ac:spMkLst>
            <pc:docMk/>
            <pc:sldMk cId="1518618973" sldId="378"/>
            <ac:spMk id="3" creationId="{714A0AE0-9E59-10E3-182B-4505E9748D80}"/>
          </ac:spMkLst>
        </pc:spChg>
        <pc:spChg chg="del mod ord">
          <ac:chgData name="Anna Wilkinson" userId="91d9898d-213d-446a-ba3c-d41c801e25f9" providerId="ADAL" clId="{77C177A5-8425-4A1F-BF40-E5447D6935FC}" dt="2024-11-10T23:50:33.063" v="1615" actId="700"/>
          <ac:spMkLst>
            <pc:docMk/>
            <pc:sldMk cId="1518618973" sldId="378"/>
            <ac:spMk id="4" creationId="{A4CEDCCC-39E4-5370-7238-EF4DF52C7757}"/>
          </ac:spMkLst>
        </pc:spChg>
        <pc:spChg chg="mod ord">
          <ac:chgData name="Anna Wilkinson" userId="91d9898d-213d-446a-ba3c-d41c801e25f9" providerId="ADAL" clId="{77C177A5-8425-4A1F-BF40-E5447D6935FC}" dt="2024-11-10T23:50:33.078" v="1616" actId="27636"/>
          <ac:spMkLst>
            <pc:docMk/>
            <pc:sldMk cId="1518618973" sldId="378"/>
            <ac:spMk id="5" creationId="{3DD74BC2-848F-B9AC-7242-3552F3D90172}"/>
          </ac:spMkLst>
        </pc:spChg>
        <pc:spChg chg="del mod ord">
          <ac:chgData name="Anna Wilkinson" userId="91d9898d-213d-446a-ba3c-d41c801e25f9" providerId="ADAL" clId="{77C177A5-8425-4A1F-BF40-E5447D6935FC}" dt="2024-11-10T23:50:33.063" v="1615" actId="700"/>
          <ac:spMkLst>
            <pc:docMk/>
            <pc:sldMk cId="1518618973" sldId="378"/>
            <ac:spMk id="6" creationId="{69E8C8BB-7D3A-E7D1-5ADB-A09CE6D98BD8}"/>
          </ac:spMkLst>
        </pc:spChg>
        <pc:spChg chg="add del mod ord">
          <ac:chgData name="Anna Wilkinson" userId="91d9898d-213d-446a-ba3c-d41c801e25f9" providerId="ADAL" clId="{77C177A5-8425-4A1F-BF40-E5447D6935FC}" dt="2024-11-10T23:50:35.140" v="1617"/>
          <ac:spMkLst>
            <pc:docMk/>
            <pc:sldMk cId="1518618973" sldId="378"/>
            <ac:spMk id="7" creationId="{3A229706-B084-5355-80F4-96745204C29F}"/>
          </ac:spMkLst>
        </pc:spChg>
        <pc:spChg chg="add mod ord">
          <ac:chgData name="Anna Wilkinson" userId="91d9898d-213d-446a-ba3c-d41c801e25f9" providerId="ADAL" clId="{77C177A5-8425-4A1F-BF40-E5447D6935FC}" dt="2024-11-10T23:56:13.472" v="1812" actId="20577"/>
          <ac:spMkLst>
            <pc:docMk/>
            <pc:sldMk cId="1518618973" sldId="378"/>
            <ac:spMk id="8" creationId="{0B2BD685-8642-E2ED-336B-5D95FEB6BADD}"/>
          </ac:spMkLst>
        </pc:spChg>
        <pc:picChg chg="add mod">
          <ac:chgData name="Anna Wilkinson" userId="91d9898d-213d-446a-ba3c-d41c801e25f9" providerId="ADAL" clId="{77C177A5-8425-4A1F-BF40-E5447D6935FC}" dt="2024-11-10T23:50:35.618" v="1619" actId="962"/>
          <ac:picMkLst>
            <pc:docMk/>
            <pc:sldMk cId="1518618973" sldId="378"/>
            <ac:picMk id="10" creationId="{F1BBD696-1384-1DFB-0E12-3D3737FBEF56}"/>
          </ac:picMkLst>
        </pc:picChg>
      </pc:sldChg>
      <pc:sldChg chg="addSp delSp modSp new mod modClrScheme chgLayout">
        <pc:chgData name="Anna Wilkinson" userId="91d9898d-213d-446a-ba3c-d41c801e25f9" providerId="ADAL" clId="{77C177A5-8425-4A1F-BF40-E5447D6935FC}" dt="2024-11-10T23:09:19.110" v="777" actId="20577"/>
        <pc:sldMkLst>
          <pc:docMk/>
          <pc:sldMk cId="3184441904" sldId="379"/>
        </pc:sldMkLst>
        <pc:spChg chg="del mod ord">
          <ac:chgData name="Anna Wilkinson" userId="91d9898d-213d-446a-ba3c-d41c801e25f9" providerId="ADAL" clId="{77C177A5-8425-4A1F-BF40-E5447D6935FC}" dt="2024-11-10T23:09:09.737" v="755" actId="700"/>
          <ac:spMkLst>
            <pc:docMk/>
            <pc:sldMk cId="3184441904" sldId="379"/>
            <ac:spMk id="2" creationId="{D51A1A49-5F04-3151-CB78-09DA773AAD41}"/>
          </ac:spMkLst>
        </pc:spChg>
        <pc:spChg chg="mod ord">
          <ac:chgData name="Anna Wilkinson" userId="91d9898d-213d-446a-ba3c-d41c801e25f9" providerId="ADAL" clId="{77C177A5-8425-4A1F-BF40-E5447D6935FC}" dt="2024-11-10T23:09:09.737" v="755" actId="700"/>
          <ac:spMkLst>
            <pc:docMk/>
            <pc:sldMk cId="3184441904" sldId="379"/>
            <ac:spMk id="3" creationId="{237F9127-1481-3A8C-BFA0-56D7D94DD2A8}"/>
          </ac:spMkLst>
        </pc:spChg>
        <pc:spChg chg="del mod ord">
          <ac:chgData name="Anna Wilkinson" userId="91d9898d-213d-446a-ba3c-d41c801e25f9" providerId="ADAL" clId="{77C177A5-8425-4A1F-BF40-E5447D6935FC}" dt="2024-11-10T23:09:09.737" v="755" actId="700"/>
          <ac:spMkLst>
            <pc:docMk/>
            <pc:sldMk cId="3184441904" sldId="379"/>
            <ac:spMk id="4" creationId="{EF03B7E6-7911-7103-A649-E87648F8D0FE}"/>
          </ac:spMkLst>
        </pc:spChg>
        <pc:spChg chg="del">
          <ac:chgData name="Anna Wilkinson" userId="91d9898d-213d-446a-ba3c-d41c801e25f9" providerId="ADAL" clId="{77C177A5-8425-4A1F-BF40-E5447D6935FC}" dt="2024-11-10T23:09:09.737" v="755" actId="700"/>
          <ac:spMkLst>
            <pc:docMk/>
            <pc:sldMk cId="3184441904" sldId="379"/>
            <ac:spMk id="5" creationId="{858895E4-A7DB-84C1-844C-B33FAAE49366}"/>
          </ac:spMkLst>
        </pc:spChg>
        <pc:spChg chg="del">
          <ac:chgData name="Anna Wilkinson" userId="91d9898d-213d-446a-ba3c-d41c801e25f9" providerId="ADAL" clId="{77C177A5-8425-4A1F-BF40-E5447D6935FC}" dt="2024-11-10T23:09:09.737" v="755" actId="700"/>
          <ac:spMkLst>
            <pc:docMk/>
            <pc:sldMk cId="3184441904" sldId="379"/>
            <ac:spMk id="6" creationId="{2D383A2B-2E0D-720B-5251-77A9C09EFA17}"/>
          </ac:spMkLst>
        </pc:spChg>
        <pc:spChg chg="add mod ord">
          <ac:chgData name="Anna Wilkinson" userId="91d9898d-213d-446a-ba3c-d41c801e25f9" providerId="ADAL" clId="{77C177A5-8425-4A1F-BF40-E5447D6935FC}" dt="2024-11-10T23:09:15.350" v="768" actId="20577"/>
          <ac:spMkLst>
            <pc:docMk/>
            <pc:sldMk cId="3184441904" sldId="379"/>
            <ac:spMk id="7" creationId="{7C00C011-F9B1-AD0C-797E-753A71B54078}"/>
          </ac:spMkLst>
        </pc:spChg>
        <pc:spChg chg="add mod ord">
          <ac:chgData name="Anna Wilkinson" userId="91d9898d-213d-446a-ba3c-d41c801e25f9" providerId="ADAL" clId="{77C177A5-8425-4A1F-BF40-E5447D6935FC}" dt="2024-11-10T23:09:19.110" v="777" actId="20577"/>
          <ac:spMkLst>
            <pc:docMk/>
            <pc:sldMk cId="3184441904" sldId="379"/>
            <ac:spMk id="8" creationId="{CF21434E-C8F0-AF29-BC47-401132B00DAB}"/>
          </ac:spMkLst>
        </pc:spChg>
      </pc:sldChg>
      <pc:sldChg chg="addSp delSp modSp new mod modClrScheme chgLayout">
        <pc:chgData name="Anna Wilkinson" userId="91d9898d-213d-446a-ba3c-d41c801e25f9" providerId="ADAL" clId="{77C177A5-8425-4A1F-BF40-E5447D6935FC}" dt="2024-11-10T23:29:14.598" v="1146"/>
        <pc:sldMkLst>
          <pc:docMk/>
          <pc:sldMk cId="60521640" sldId="380"/>
        </pc:sldMkLst>
        <pc:spChg chg="del mod ord">
          <ac:chgData name="Anna Wilkinson" userId="91d9898d-213d-446a-ba3c-d41c801e25f9" providerId="ADAL" clId="{77C177A5-8425-4A1F-BF40-E5447D6935FC}" dt="2024-11-10T23:16:18.641" v="869" actId="700"/>
          <ac:spMkLst>
            <pc:docMk/>
            <pc:sldMk cId="60521640" sldId="380"/>
            <ac:spMk id="2" creationId="{9798E7CF-323E-AA63-FDF8-3C85FFFD1220}"/>
          </ac:spMkLst>
        </pc:spChg>
        <pc:spChg chg="mod ord">
          <ac:chgData name="Anna Wilkinson" userId="91d9898d-213d-446a-ba3c-d41c801e25f9" providerId="ADAL" clId="{77C177A5-8425-4A1F-BF40-E5447D6935FC}" dt="2024-11-10T23:16:18.641" v="869" actId="700"/>
          <ac:spMkLst>
            <pc:docMk/>
            <pc:sldMk cId="60521640" sldId="380"/>
            <ac:spMk id="3" creationId="{360C8401-44F1-826E-00B9-81015EFDBC37}"/>
          </ac:spMkLst>
        </pc:spChg>
        <pc:spChg chg="del mod ord">
          <ac:chgData name="Anna Wilkinson" userId="91d9898d-213d-446a-ba3c-d41c801e25f9" providerId="ADAL" clId="{77C177A5-8425-4A1F-BF40-E5447D6935FC}" dt="2024-11-10T23:16:18.641" v="869" actId="700"/>
          <ac:spMkLst>
            <pc:docMk/>
            <pc:sldMk cId="60521640" sldId="380"/>
            <ac:spMk id="4" creationId="{BFFA800F-FD74-AC0D-C3EC-0ED4B3D56DD9}"/>
          </ac:spMkLst>
        </pc:spChg>
        <pc:spChg chg="del">
          <ac:chgData name="Anna Wilkinson" userId="91d9898d-213d-446a-ba3c-d41c801e25f9" providerId="ADAL" clId="{77C177A5-8425-4A1F-BF40-E5447D6935FC}" dt="2024-11-10T23:16:18.641" v="869" actId="700"/>
          <ac:spMkLst>
            <pc:docMk/>
            <pc:sldMk cId="60521640" sldId="380"/>
            <ac:spMk id="5" creationId="{92C5DEDD-4CBF-7369-8FA3-A708F1055FDC}"/>
          </ac:spMkLst>
        </pc:spChg>
        <pc:spChg chg="del mod ord">
          <ac:chgData name="Anna Wilkinson" userId="91d9898d-213d-446a-ba3c-d41c801e25f9" providerId="ADAL" clId="{77C177A5-8425-4A1F-BF40-E5447D6935FC}" dt="2024-11-10T23:16:18.641" v="869" actId="700"/>
          <ac:spMkLst>
            <pc:docMk/>
            <pc:sldMk cId="60521640" sldId="380"/>
            <ac:spMk id="6" creationId="{E64BAD8D-DA9C-A1E6-F9FC-FB03BE69B099}"/>
          </ac:spMkLst>
        </pc:spChg>
        <pc:spChg chg="add mod ord">
          <ac:chgData name="Anna Wilkinson" userId="91d9898d-213d-446a-ba3c-d41c801e25f9" providerId="ADAL" clId="{77C177A5-8425-4A1F-BF40-E5447D6935FC}" dt="2024-11-10T23:25:16.261" v="1081" actId="20577"/>
          <ac:spMkLst>
            <pc:docMk/>
            <pc:sldMk cId="60521640" sldId="380"/>
            <ac:spMk id="7" creationId="{C6154A2A-2E98-5B77-8730-A054ADE71309}"/>
          </ac:spMkLst>
        </pc:spChg>
        <pc:spChg chg="add mod ord">
          <ac:chgData name="Anna Wilkinson" userId="91d9898d-213d-446a-ba3c-d41c801e25f9" providerId="ADAL" clId="{77C177A5-8425-4A1F-BF40-E5447D6935FC}" dt="2024-11-10T23:29:02.283" v="1143" actId="27636"/>
          <ac:spMkLst>
            <pc:docMk/>
            <pc:sldMk cId="60521640" sldId="380"/>
            <ac:spMk id="8" creationId="{43161861-A2CF-E51F-C725-B8D7915E898C}"/>
          </ac:spMkLst>
        </pc:spChg>
        <pc:spChg chg="add mod ord">
          <ac:chgData name="Anna Wilkinson" userId="91d9898d-213d-446a-ba3c-d41c801e25f9" providerId="ADAL" clId="{77C177A5-8425-4A1F-BF40-E5447D6935FC}" dt="2024-11-10T23:29:14.598" v="1146"/>
          <ac:spMkLst>
            <pc:docMk/>
            <pc:sldMk cId="60521640" sldId="380"/>
            <ac:spMk id="9" creationId="{E51054DC-9568-2E84-40B5-472520D4CFF6}"/>
          </ac:spMkLst>
        </pc:spChg>
      </pc:sldChg>
      <pc:sldChg chg="modSp new del mod">
        <pc:chgData name="Anna Wilkinson" userId="91d9898d-213d-446a-ba3c-d41c801e25f9" providerId="ADAL" clId="{77C177A5-8425-4A1F-BF40-E5447D6935FC}" dt="2024-11-10T23:10:38.479" v="795" actId="47"/>
        <pc:sldMkLst>
          <pc:docMk/>
          <pc:sldMk cId="3261287628" sldId="380"/>
        </pc:sldMkLst>
        <pc:spChg chg="mod">
          <ac:chgData name="Anna Wilkinson" userId="91d9898d-213d-446a-ba3c-d41c801e25f9" providerId="ADAL" clId="{77C177A5-8425-4A1F-BF40-E5447D6935FC}" dt="2024-11-10T23:09:33.918" v="780" actId="27636"/>
          <ac:spMkLst>
            <pc:docMk/>
            <pc:sldMk cId="3261287628" sldId="380"/>
            <ac:spMk id="2" creationId="{3F0010E7-E53B-D27B-C919-25F39480BD38}"/>
          </ac:spMkLst>
        </pc:spChg>
      </pc:sldChg>
      <pc:sldChg chg="addSp delSp modSp new mod modClrScheme chgLayout">
        <pc:chgData name="Anna Wilkinson" userId="91d9898d-213d-446a-ba3c-d41c801e25f9" providerId="ADAL" clId="{77C177A5-8425-4A1F-BF40-E5447D6935FC}" dt="2024-11-10T23:29:46.174" v="1155"/>
        <pc:sldMkLst>
          <pc:docMk/>
          <pc:sldMk cId="590141420" sldId="381"/>
        </pc:sldMkLst>
        <pc:spChg chg="mod ord">
          <ac:chgData name="Anna Wilkinson" userId="91d9898d-213d-446a-ba3c-d41c801e25f9" providerId="ADAL" clId="{77C177A5-8425-4A1F-BF40-E5447D6935FC}" dt="2024-11-10T23:25:12.948" v="1079" actId="20577"/>
          <ac:spMkLst>
            <pc:docMk/>
            <pc:sldMk cId="590141420" sldId="381"/>
            <ac:spMk id="2" creationId="{E6C0D2E5-B89B-688E-9688-A3DF70716A56}"/>
          </ac:spMkLst>
        </pc:spChg>
        <pc:spChg chg="mod ord">
          <ac:chgData name="Anna Wilkinson" userId="91d9898d-213d-446a-ba3c-d41c801e25f9" providerId="ADAL" clId="{77C177A5-8425-4A1F-BF40-E5447D6935FC}" dt="2024-11-10T23:19:21.439" v="959" actId="700"/>
          <ac:spMkLst>
            <pc:docMk/>
            <pc:sldMk cId="590141420" sldId="381"/>
            <ac:spMk id="3" creationId="{45C9D083-C350-22A0-5857-C1349FBFBB60}"/>
          </ac:spMkLst>
        </pc:spChg>
        <pc:spChg chg="del mod ord">
          <ac:chgData name="Anna Wilkinson" userId="91d9898d-213d-446a-ba3c-d41c801e25f9" providerId="ADAL" clId="{77C177A5-8425-4A1F-BF40-E5447D6935FC}" dt="2024-11-10T23:19:21.439" v="959" actId="700"/>
          <ac:spMkLst>
            <pc:docMk/>
            <pc:sldMk cId="590141420" sldId="381"/>
            <ac:spMk id="4" creationId="{4B9B5C95-6798-ECAE-A884-E0239E2A445F}"/>
          </ac:spMkLst>
        </pc:spChg>
        <pc:spChg chg="del">
          <ac:chgData name="Anna Wilkinson" userId="91d9898d-213d-446a-ba3c-d41c801e25f9" providerId="ADAL" clId="{77C177A5-8425-4A1F-BF40-E5447D6935FC}" dt="2024-11-10T23:19:21.439" v="959" actId="700"/>
          <ac:spMkLst>
            <pc:docMk/>
            <pc:sldMk cId="590141420" sldId="381"/>
            <ac:spMk id="5" creationId="{7E72A0E5-79FF-0839-32EA-33B43F3F13DE}"/>
          </ac:spMkLst>
        </pc:spChg>
        <pc:spChg chg="del mod ord">
          <ac:chgData name="Anna Wilkinson" userId="91d9898d-213d-446a-ba3c-d41c801e25f9" providerId="ADAL" clId="{77C177A5-8425-4A1F-BF40-E5447D6935FC}" dt="2024-11-10T23:19:21.439" v="959" actId="700"/>
          <ac:spMkLst>
            <pc:docMk/>
            <pc:sldMk cId="590141420" sldId="381"/>
            <ac:spMk id="6" creationId="{F1298284-97A3-3860-2626-64EAF1AA15D1}"/>
          </ac:spMkLst>
        </pc:spChg>
        <pc:spChg chg="add mod ord">
          <ac:chgData name="Anna Wilkinson" userId="91d9898d-213d-446a-ba3c-d41c801e25f9" providerId="ADAL" clId="{77C177A5-8425-4A1F-BF40-E5447D6935FC}" dt="2024-11-10T23:29:27.555" v="1149"/>
          <ac:spMkLst>
            <pc:docMk/>
            <pc:sldMk cId="590141420" sldId="381"/>
            <ac:spMk id="7" creationId="{26E17628-9106-96F3-4A1E-133E40FA4B87}"/>
          </ac:spMkLst>
        </pc:spChg>
        <pc:spChg chg="add mod ord">
          <ac:chgData name="Anna Wilkinson" userId="91d9898d-213d-446a-ba3c-d41c801e25f9" providerId="ADAL" clId="{77C177A5-8425-4A1F-BF40-E5447D6935FC}" dt="2024-11-10T23:29:46.174" v="1155"/>
          <ac:spMkLst>
            <pc:docMk/>
            <pc:sldMk cId="590141420" sldId="381"/>
            <ac:spMk id="8" creationId="{62D3B299-84C3-3CB1-B830-2899546EC6D2}"/>
          </ac:spMkLst>
        </pc:spChg>
      </pc:sldChg>
      <pc:sldChg chg="addSp delSp modSp new mod modClrScheme chgLayout">
        <pc:chgData name="Anna Wilkinson" userId="91d9898d-213d-446a-ba3c-d41c801e25f9" providerId="ADAL" clId="{77C177A5-8425-4A1F-BF40-E5447D6935FC}" dt="2024-11-10T23:30:08.840" v="1163"/>
        <pc:sldMkLst>
          <pc:docMk/>
          <pc:sldMk cId="3979188408" sldId="382"/>
        </pc:sldMkLst>
        <pc:spChg chg="del mod ord">
          <ac:chgData name="Anna Wilkinson" userId="91d9898d-213d-446a-ba3c-d41c801e25f9" providerId="ADAL" clId="{77C177A5-8425-4A1F-BF40-E5447D6935FC}" dt="2024-11-10T23:22:07.298" v="1005" actId="700"/>
          <ac:spMkLst>
            <pc:docMk/>
            <pc:sldMk cId="3979188408" sldId="382"/>
            <ac:spMk id="2" creationId="{6F635E5D-DEE2-2925-DA54-72C8DB5B5ED8}"/>
          </ac:spMkLst>
        </pc:spChg>
        <pc:spChg chg="mod ord">
          <ac:chgData name="Anna Wilkinson" userId="91d9898d-213d-446a-ba3c-d41c801e25f9" providerId="ADAL" clId="{77C177A5-8425-4A1F-BF40-E5447D6935FC}" dt="2024-11-10T23:22:07.298" v="1005" actId="700"/>
          <ac:spMkLst>
            <pc:docMk/>
            <pc:sldMk cId="3979188408" sldId="382"/>
            <ac:spMk id="3" creationId="{AD0417F4-A6C8-2E7B-6E71-39CBD7106775}"/>
          </ac:spMkLst>
        </pc:spChg>
        <pc:spChg chg="del mod ord">
          <ac:chgData name="Anna Wilkinson" userId="91d9898d-213d-446a-ba3c-d41c801e25f9" providerId="ADAL" clId="{77C177A5-8425-4A1F-BF40-E5447D6935FC}" dt="2024-11-10T23:22:07.298" v="1005" actId="700"/>
          <ac:spMkLst>
            <pc:docMk/>
            <pc:sldMk cId="3979188408" sldId="382"/>
            <ac:spMk id="4" creationId="{3479D7A8-4D8C-1629-6864-A8832EE729EE}"/>
          </ac:spMkLst>
        </pc:spChg>
        <pc:spChg chg="del">
          <ac:chgData name="Anna Wilkinson" userId="91d9898d-213d-446a-ba3c-d41c801e25f9" providerId="ADAL" clId="{77C177A5-8425-4A1F-BF40-E5447D6935FC}" dt="2024-11-10T23:22:07.298" v="1005" actId="700"/>
          <ac:spMkLst>
            <pc:docMk/>
            <pc:sldMk cId="3979188408" sldId="382"/>
            <ac:spMk id="5" creationId="{0996F7CA-BD50-3AA6-E5A7-51B351B92026}"/>
          </ac:spMkLst>
        </pc:spChg>
        <pc:spChg chg="del mod ord">
          <ac:chgData name="Anna Wilkinson" userId="91d9898d-213d-446a-ba3c-d41c801e25f9" providerId="ADAL" clId="{77C177A5-8425-4A1F-BF40-E5447D6935FC}" dt="2024-11-10T23:22:07.298" v="1005" actId="700"/>
          <ac:spMkLst>
            <pc:docMk/>
            <pc:sldMk cId="3979188408" sldId="382"/>
            <ac:spMk id="6" creationId="{1CC0B588-EB30-19DB-FF7F-36F03C4AAB31}"/>
          </ac:spMkLst>
        </pc:spChg>
        <pc:spChg chg="add mod ord">
          <ac:chgData name="Anna Wilkinson" userId="91d9898d-213d-446a-ba3c-d41c801e25f9" providerId="ADAL" clId="{77C177A5-8425-4A1F-BF40-E5447D6935FC}" dt="2024-11-10T23:25:23.074" v="1082"/>
          <ac:spMkLst>
            <pc:docMk/>
            <pc:sldMk cId="3979188408" sldId="382"/>
            <ac:spMk id="7" creationId="{21729DDA-64CA-2260-2D31-8A65B51AFC4E}"/>
          </ac:spMkLst>
        </pc:spChg>
        <pc:spChg chg="add del mod ord">
          <ac:chgData name="Anna Wilkinson" userId="91d9898d-213d-446a-ba3c-d41c801e25f9" providerId="ADAL" clId="{77C177A5-8425-4A1F-BF40-E5447D6935FC}" dt="2024-11-10T23:29:55.073" v="1158"/>
          <ac:spMkLst>
            <pc:docMk/>
            <pc:sldMk cId="3979188408" sldId="382"/>
            <ac:spMk id="8" creationId="{65832972-69E9-8B41-C43C-9D42AB118730}"/>
          </ac:spMkLst>
        </pc:spChg>
        <pc:spChg chg="add mod ord">
          <ac:chgData name="Anna Wilkinson" userId="91d9898d-213d-446a-ba3c-d41c801e25f9" providerId="ADAL" clId="{77C177A5-8425-4A1F-BF40-E5447D6935FC}" dt="2024-11-10T23:30:08.840" v="1163"/>
          <ac:spMkLst>
            <pc:docMk/>
            <pc:sldMk cId="3979188408" sldId="382"/>
            <ac:spMk id="9" creationId="{9E75232E-D67B-D3C3-EE61-880EB5AADF03}"/>
          </ac:spMkLst>
        </pc:spChg>
        <pc:spChg chg="add del mod">
          <ac:chgData name="Anna Wilkinson" userId="91d9898d-213d-446a-ba3c-d41c801e25f9" providerId="ADAL" clId="{77C177A5-8425-4A1F-BF40-E5447D6935FC}" dt="2024-11-10T23:23:52.556" v="1046" actId="21"/>
          <ac:spMkLst>
            <pc:docMk/>
            <pc:sldMk cId="3979188408" sldId="382"/>
            <ac:spMk id="11" creationId="{1207DA18-2F7D-90FE-CC58-E145234E1394}"/>
          </ac:spMkLst>
        </pc:spChg>
      </pc:sldChg>
      <pc:sldChg chg="addSp delSp modSp new mod modClrScheme chgLayout">
        <pc:chgData name="Anna Wilkinson" userId="91d9898d-213d-446a-ba3c-d41c801e25f9" providerId="ADAL" clId="{77C177A5-8425-4A1F-BF40-E5447D6935FC}" dt="2024-11-10T23:30:26.518" v="1170" actId="20577"/>
        <pc:sldMkLst>
          <pc:docMk/>
          <pc:sldMk cId="2751876234" sldId="383"/>
        </pc:sldMkLst>
        <pc:spChg chg="del mod ord">
          <ac:chgData name="Anna Wilkinson" userId="91d9898d-213d-446a-ba3c-d41c801e25f9" providerId="ADAL" clId="{77C177A5-8425-4A1F-BF40-E5447D6935FC}" dt="2024-11-10T23:25:29.843" v="1083" actId="700"/>
          <ac:spMkLst>
            <pc:docMk/>
            <pc:sldMk cId="2751876234" sldId="383"/>
            <ac:spMk id="2" creationId="{2E1D7AF6-D0F8-C336-FF27-68969EB688EC}"/>
          </ac:spMkLst>
        </pc:spChg>
        <pc:spChg chg="mod ord">
          <ac:chgData name="Anna Wilkinson" userId="91d9898d-213d-446a-ba3c-d41c801e25f9" providerId="ADAL" clId="{77C177A5-8425-4A1F-BF40-E5447D6935FC}" dt="2024-11-10T23:25:29.843" v="1083" actId="700"/>
          <ac:spMkLst>
            <pc:docMk/>
            <pc:sldMk cId="2751876234" sldId="383"/>
            <ac:spMk id="3" creationId="{586E8B14-ED5C-E00B-164F-A18BB1C63A8F}"/>
          </ac:spMkLst>
        </pc:spChg>
        <pc:spChg chg="del mod ord">
          <ac:chgData name="Anna Wilkinson" userId="91d9898d-213d-446a-ba3c-d41c801e25f9" providerId="ADAL" clId="{77C177A5-8425-4A1F-BF40-E5447D6935FC}" dt="2024-11-10T23:25:29.843" v="1083" actId="700"/>
          <ac:spMkLst>
            <pc:docMk/>
            <pc:sldMk cId="2751876234" sldId="383"/>
            <ac:spMk id="4" creationId="{DBEAC407-11A4-443F-D055-6C9983B748B4}"/>
          </ac:spMkLst>
        </pc:spChg>
        <pc:spChg chg="del">
          <ac:chgData name="Anna Wilkinson" userId="91d9898d-213d-446a-ba3c-d41c801e25f9" providerId="ADAL" clId="{77C177A5-8425-4A1F-BF40-E5447D6935FC}" dt="2024-11-10T23:25:29.843" v="1083" actId="700"/>
          <ac:spMkLst>
            <pc:docMk/>
            <pc:sldMk cId="2751876234" sldId="383"/>
            <ac:spMk id="5" creationId="{6C928D74-6B4C-BC84-F644-B53FE6F68784}"/>
          </ac:spMkLst>
        </pc:spChg>
        <pc:spChg chg="del mod ord">
          <ac:chgData name="Anna Wilkinson" userId="91d9898d-213d-446a-ba3c-d41c801e25f9" providerId="ADAL" clId="{77C177A5-8425-4A1F-BF40-E5447D6935FC}" dt="2024-11-10T23:25:29.843" v="1083" actId="700"/>
          <ac:spMkLst>
            <pc:docMk/>
            <pc:sldMk cId="2751876234" sldId="383"/>
            <ac:spMk id="6" creationId="{ACFB7715-B474-03BD-28EE-C857389A914E}"/>
          </ac:spMkLst>
        </pc:spChg>
        <pc:spChg chg="add mod ord">
          <ac:chgData name="Anna Wilkinson" userId="91d9898d-213d-446a-ba3c-d41c801e25f9" providerId="ADAL" clId="{77C177A5-8425-4A1F-BF40-E5447D6935FC}" dt="2024-11-10T23:25:31.324" v="1084"/>
          <ac:spMkLst>
            <pc:docMk/>
            <pc:sldMk cId="2751876234" sldId="383"/>
            <ac:spMk id="7" creationId="{6A809D4C-CE1C-E790-8A87-F9ECE743E371}"/>
          </ac:spMkLst>
        </pc:spChg>
        <pc:spChg chg="add mod ord">
          <ac:chgData name="Anna Wilkinson" userId="91d9898d-213d-446a-ba3c-d41c801e25f9" providerId="ADAL" clId="{77C177A5-8425-4A1F-BF40-E5447D6935FC}" dt="2024-11-10T23:30:17.182" v="1166"/>
          <ac:spMkLst>
            <pc:docMk/>
            <pc:sldMk cId="2751876234" sldId="383"/>
            <ac:spMk id="8" creationId="{C3D58FF2-2E5E-1B11-8C3B-FD2D20EDDC6F}"/>
          </ac:spMkLst>
        </pc:spChg>
        <pc:spChg chg="add mod ord">
          <ac:chgData name="Anna Wilkinson" userId="91d9898d-213d-446a-ba3c-d41c801e25f9" providerId="ADAL" clId="{77C177A5-8425-4A1F-BF40-E5447D6935FC}" dt="2024-11-10T23:30:26.518" v="1170" actId="20577"/>
          <ac:spMkLst>
            <pc:docMk/>
            <pc:sldMk cId="2751876234" sldId="383"/>
            <ac:spMk id="9" creationId="{EC621916-C453-2D2A-CF00-30709D7F0D98}"/>
          </ac:spMkLst>
        </pc:spChg>
      </pc:sldChg>
      <pc:sldChg chg="new del">
        <pc:chgData name="Anna Wilkinson" userId="91d9898d-213d-446a-ba3c-d41c801e25f9" providerId="ADAL" clId="{77C177A5-8425-4A1F-BF40-E5447D6935FC}" dt="2024-11-10T23:30:37.119" v="1171" actId="47"/>
        <pc:sldMkLst>
          <pc:docMk/>
          <pc:sldMk cId="3073193918" sldId="384"/>
        </pc:sldMkLst>
      </pc:sldChg>
      <pc:sldChg chg="new del">
        <pc:chgData name="Anna Wilkinson" userId="91d9898d-213d-446a-ba3c-d41c801e25f9" providerId="ADAL" clId="{77C177A5-8425-4A1F-BF40-E5447D6935FC}" dt="2024-11-10T23:30:38.337" v="1172" actId="47"/>
        <pc:sldMkLst>
          <pc:docMk/>
          <pc:sldMk cId="4224522089" sldId="385"/>
        </pc:sldMkLst>
      </pc:sldChg>
      <pc:sldChg chg="new del">
        <pc:chgData name="Anna Wilkinson" userId="91d9898d-213d-446a-ba3c-d41c801e25f9" providerId="ADAL" clId="{77C177A5-8425-4A1F-BF40-E5447D6935FC}" dt="2024-11-10T23:30:40.063" v="1173" actId="47"/>
        <pc:sldMkLst>
          <pc:docMk/>
          <pc:sldMk cId="4056235065" sldId="38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63D5EC-A72E-7944-887D-24434F54AC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CC497-0ECF-DA49-B293-A3E404BA97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4B886B-47E9-014E-87C0-7B1CD8234A08}" type="datetimeFigureOut">
              <a:rPr lang="en-US" smtClean="0"/>
              <a:t>11/26/2024</a:t>
            </a:fld>
            <a:endParaRPr lang="en-US"/>
          </a:p>
        </p:txBody>
      </p:sp>
      <p:sp>
        <p:nvSpPr>
          <p:cNvPr id="4" name="Footer Placeholder 3">
            <a:extLst>
              <a:ext uri="{FF2B5EF4-FFF2-40B4-BE49-F238E27FC236}">
                <a16:creationId xmlns:a16="http://schemas.microsoft.com/office/drawing/2014/main" id="{5F4D1F15-D89C-BA40-BF65-B78255166C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CB7411E-D860-BE4E-925B-DBED985673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55005A-39E1-474C-8E1F-ADAB844F2949}" type="slidenum">
              <a:rPr lang="en-US" smtClean="0"/>
              <a:t>‹#›</a:t>
            </a:fld>
            <a:endParaRPr lang="en-US"/>
          </a:p>
        </p:txBody>
      </p:sp>
    </p:spTree>
    <p:extLst>
      <p:ext uri="{BB962C8B-B14F-4D97-AF65-F5344CB8AC3E}">
        <p14:creationId xmlns:p14="http://schemas.microsoft.com/office/powerpoint/2010/main" val="607179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55C37-181C-A44B-A0B4-2D414E41B773}"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B05B8-EA8C-474A-8726-670B23D9226A}" type="slidenum">
              <a:rPr lang="en-US" smtClean="0"/>
              <a:t>‹#›</a:t>
            </a:fld>
            <a:endParaRPr lang="en-US"/>
          </a:p>
        </p:txBody>
      </p:sp>
    </p:spTree>
    <p:extLst>
      <p:ext uri="{BB962C8B-B14F-4D97-AF65-F5344CB8AC3E}">
        <p14:creationId xmlns:p14="http://schemas.microsoft.com/office/powerpoint/2010/main" val="2845915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5B05B8-EA8C-474A-8726-670B23D9226A}" type="slidenum">
              <a:rPr lang="en-US" smtClean="0"/>
              <a:t>1</a:t>
            </a:fld>
            <a:endParaRPr lang="en-US"/>
          </a:p>
        </p:txBody>
      </p:sp>
    </p:spTree>
    <p:extLst>
      <p:ext uri="{BB962C8B-B14F-4D97-AF65-F5344CB8AC3E}">
        <p14:creationId xmlns:p14="http://schemas.microsoft.com/office/powerpoint/2010/main" val="1415448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Analysis includes 23 sites: 12 in NSW, four in VIC, two in SA, two in WA, two in QLD, and one in TAS. GBM were classed as being HIV</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positive for the entire calendar year of their diagnosis, were 15 years or older, and contributed one test per year. Individuals included either had no previous HCV antibody test recorded in ACCESS since 2009 or had previously tested HCV antibody negative. Individual’s HCV antibody tests after an HCV antibody positive test being observed were excluded from analysis.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20</a:t>
            </a:fld>
            <a:endParaRPr lang="en-US"/>
          </a:p>
        </p:txBody>
      </p:sp>
    </p:spTree>
    <p:extLst>
      <p:ext uri="{BB962C8B-B14F-4D97-AF65-F5344CB8AC3E}">
        <p14:creationId xmlns:p14="http://schemas.microsoft.com/office/powerpoint/2010/main" val="945288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Analysis includes 16 sites: 14 in VIC, one in WA, and one in QLD. Primary care clinics have high caseloads of people at risk of hepatitis C and provide both specialist services to current and former people who inject drugs as well as general health services. Individuals were 15 years or older, had at least one electronic medical record of a prescription for opioid agonist therapy between January 2009 and December 2023, and contributed one test per year. Individuals recorded as a gender other than man or woman were not reported due to small sample size. Individuals included either had no previous HCV antibody test recorded in ACCESS since 2009 or had previously tested HCV antibody negative. Individual’s HCV antibody tests after an HCV antibody positive test being observed were excluded from analysis.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21</a:t>
            </a:fld>
            <a:endParaRPr lang="en-US"/>
          </a:p>
        </p:txBody>
      </p:sp>
    </p:spTree>
    <p:extLst>
      <p:ext uri="{BB962C8B-B14F-4D97-AF65-F5344CB8AC3E}">
        <p14:creationId xmlns:p14="http://schemas.microsoft.com/office/powerpoint/2010/main" val="29321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Analysis includes 11 sites: seven in NSW, two in QLD, one in VIC, and one in SA. Individuals were 15 years or older and contributed one test per year. Individuals recorded as a gender other than man or woman were not reported due to small sample size. Individuals included either had no previous HCV antibody test recorded in ACCESS since 2009 or had previously tested HCV antibody negative. Individual’s HCV antibody tests after an HCV antibody positive test being observed were excluded from analysis.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22</a:t>
            </a:fld>
            <a:endParaRPr lang="en-US"/>
          </a:p>
        </p:txBody>
      </p:sp>
    </p:spTree>
    <p:extLst>
      <p:ext uri="{BB962C8B-B14F-4D97-AF65-F5344CB8AC3E}">
        <p14:creationId xmlns:p14="http://schemas.microsoft.com/office/powerpoint/2010/main" val="3697036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Individuals defined as people aged 15 years or older, who visited a doctor, nurse, or Aboriginal health practitioner (‘medical consultations’) between 2016 and 2023.</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23</a:t>
            </a:fld>
            <a:endParaRPr lang="en-US"/>
          </a:p>
        </p:txBody>
      </p:sp>
    </p:spTree>
    <p:extLst>
      <p:ext uri="{BB962C8B-B14F-4D97-AF65-F5344CB8AC3E}">
        <p14:creationId xmlns:p14="http://schemas.microsoft.com/office/powerpoint/2010/main" val="41558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Individuals defined as people aged 15 years or older, who visited a doctor, nurse, or Aboriginal health practitioner (‘medical consultations’) between 2016 and 2023. Number of people tested per year as follows: 2016: 805 men, 1 272 women; 2017: 1 059 men, 1 516 women; 2018: 921 men, 1 451 women; 2019: 1 109 men, 1 804 women; 2020: 690 men, 1 232 women; 2021: 582 men, 939 women; 2022: 1 182 men, 1 892 women; 2023: 1 501 men, 2 344 women.</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24</a:t>
            </a:fld>
            <a:endParaRPr lang="en-US"/>
          </a:p>
        </p:txBody>
      </p:sp>
    </p:spTree>
    <p:extLst>
      <p:ext uri="{BB962C8B-B14F-4D97-AF65-F5344CB8AC3E}">
        <p14:creationId xmlns:p14="http://schemas.microsoft.com/office/powerpoint/2010/main" val="2540096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Individuals defined as people aged 15 years or older, who visited a doctor, nurse, or Aboriginal health practitioner (‘medical consultations’) between 2016 and 2023. ‘Ever HCV antibody positive’ was defined as having had a positive test result at any time since data collection began (1st January 2016) until end of the sample period (December 2023). *A total of 178 816 individuals aged 15 years or older attended medical appointments between 2016 and 2023, of whom 9.5% (16 899/178 816) had an HCV antibody test. †Of those tested for HCV antibody, 7.8% (1 316/16 899) tested HCV antibody positive. ‡Of those HCV antibody positive, 73.0% (961/1 316) had an HCV RNA test following HCV antibody positivity of which §35.5% (341/961) were HCV RNA positive.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25</a:t>
            </a:fld>
            <a:endParaRPr lang="en-US"/>
          </a:p>
        </p:txBody>
      </p:sp>
    </p:spTree>
    <p:extLst>
      <p:ext uri="{BB962C8B-B14F-4D97-AF65-F5344CB8AC3E}">
        <p14:creationId xmlns:p14="http://schemas.microsoft.com/office/powerpoint/2010/main" val="1420716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No participant recruitment occurred in VIC in 2020.</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26</a:t>
            </a:fld>
            <a:endParaRPr lang="en-US"/>
          </a:p>
        </p:txBody>
      </p:sp>
    </p:spTree>
    <p:extLst>
      <p:ext uri="{BB962C8B-B14F-4D97-AF65-F5344CB8AC3E}">
        <p14:creationId xmlns:p14="http://schemas.microsoft.com/office/powerpoint/2010/main" val="3757161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No participant recruitment occurred in VIC in 2020.</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27</a:t>
            </a:fld>
            <a:endParaRPr lang="en-US"/>
          </a:p>
        </p:txBody>
      </p:sp>
    </p:spTree>
    <p:extLst>
      <p:ext uri="{BB962C8B-B14F-4D97-AF65-F5344CB8AC3E}">
        <p14:creationId xmlns:p14="http://schemas.microsoft.com/office/powerpoint/2010/main" val="3681127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No participant recruitment occurred in VIC in 2020.</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28</a:t>
            </a:fld>
            <a:endParaRPr lang="en-US"/>
          </a:p>
        </p:txBody>
      </p:sp>
    </p:spTree>
    <p:extLst>
      <p:ext uri="{BB962C8B-B14F-4D97-AF65-F5344CB8AC3E}">
        <p14:creationId xmlns:p14="http://schemas.microsoft.com/office/powerpoint/2010/main" val="4250021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No participant recruitment occurred in VIC in 2020. Weighted for gender and HCV antibody status 2015–2019.</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29</a:t>
            </a:fld>
            <a:endParaRPr lang="en-US"/>
          </a:p>
        </p:txBody>
      </p:sp>
    </p:spTree>
    <p:extLst>
      <p:ext uri="{BB962C8B-B14F-4D97-AF65-F5344CB8AC3E}">
        <p14:creationId xmlns:p14="http://schemas.microsoft.com/office/powerpoint/2010/main" val="3127554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Source: Australian National Notifiable Diseases Surveillance System.</a:t>
            </a:r>
            <a:r>
              <a:rPr lang="en-GB" sz="1800" kern="100" baseline="30000" dirty="0">
                <a:effectLst/>
                <a:latin typeface="Trebuchet MS" panose="020B0603020202020204" pitchFamily="34" charset="0"/>
                <a:ea typeface="Aptos" panose="020B0004020202020204" pitchFamily="34" charset="0"/>
                <a:cs typeface="Times New Roman" panose="02020603050405020304" pitchFamily="18" charset="0"/>
              </a:rPr>
              <a:t>(4,9)</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Cases other than newly acquired were assigned as unspecified.</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C5B05B8-EA8C-474A-8726-670B23D9226A}" type="slidenum">
              <a:rPr lang="en-US" smtClean="0"/>
              <a:t>11</a:t>
            </a:fld>
            <a:endParaRPr lang="en-US"/>
          </a:p>
        </p:txBody>
      </p:sp>
    </p:spTree>
    <p:extLst>
      <p:ext uri="{BB962C8B-B14F-4D97-AF65-F5344CB8AC3E}">
        <p14:creationId xmlns:p14="http://schemas.microsoft.com/office/powerpoint/2010/main" val="3827226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Medicare Benefits Schedule item numbers (69499 and 69500) are used for testing to detect current hepatitis C infection which are not used for tests associated with treatment monitoring. Prison</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based testing not included in Medicare Benefits Schedule data.</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30</a:t>
            </a:fld>
            <a:endParaRPr lang="en-US"/>
          </a:p>
        </p:txBody>
      </p:sp>
    </p:spTree>
    <p:extLst>
      <p:ext uri="{BB962C8B-B14F-4D97-AF65-F5344CB8AC3E}">
        <p14:creationId xmlns:p14="http://schemas.microsoft.com/office/powerpoint/2010/main" val="3108255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A total of 1 599 people in prison were enrolled and all participants were tested for HCV antibody. Participants who were HCV antibody positive were then tested for HCV RNA. The study sample sizes for each jurisdiction were: NT n=254; SA n=300; NSW n=327; TAS n=171; QLD n=248; WA n=299. For all of the national prevalence estimates, the sample size in each jurisdiction was weighted by the prisoner population size of that jurisdiction and the distribution of gender, and First Nations identity among people in prison, based on data from the Australian Bureau of Statistics in 2022.</a:t>
            </a:r>
            <a:r>
              <a:rPr lang="en-GB" sz="1800" kern="100" baseline="30000" dirty="0">
                <a:effectLst/>
                <a:latin typeface="Trebuchet MS" panose="020B0603020202020204" pitchFamily="34" charset="0"/>
                <a:ea typeface="Aptos" panose="020B0004020202020204" pitchFamily="34" charset="0"/>
                <a:cs typeface="Times New Roman" panose="02020603050405020304" pitchFamily="18" charset="0"/>
              </a:rPr>
              <a:t>(27)</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 CI: confidence interval.</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31</a:t>
            </a:fld>
            <a:endParaRPr lang="en-US"/>
          </a:p>
        </p:txBody>
      </p:sp>
    </p:spTree>
    <p:extLst>
      <p:ext uri="{BB962C8B-B14F-4D97-AF65-F5344CB8AC3E}">
        <p14:creationId xmlns:p14="http://schemas.microsoft.com/office/powerpoint/2010/main" val="4073109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32</a:t>
            </a:fld>
            <a:endParaRPr lang="en-US"/>
          </a:p>
        </p:txBody>
      </p:sp>
    </p:spTree>
    <p:extLst>
      <p:ext uri="{BB962C8B-B14F-4D97-AF65-F5344CB8AC3E}">
        <p14:creationId xmlns:p14="http://schemas.microsoft.com/office/powerpoint/2010/main" val="4280443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CI: confidence interval.</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33</a:t>
            </a:fld>
            <a:endParaRPr lang="en-US"/>
          </a:p>
        </p:txBody>
      </p:sp>
    </p:spTree>
    <p:extLst>
      <p:ext uri="{BB962C8B-B14F-4D97-AF65-F5344CB8AC3E}">
        <p14:creationId xmlns:p14="http://schemas.microsoft.com/office/powerpoint/2010/main" val="238230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Treatment numbers may vary from previous or future reports due to refinements made to the PBS data between releases.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35</a:t>
            </a:fld>
            <a:endParaRPr lang="en-US"/>
          </a:p>
        </p:txBody>
      </p:sp>
    </p:spTree>
    <p:extLst>
      <p:ext uri="{BB962C8B-B14F-4D97-AF65-F5344CB8AC3E}">
        <p14:creationId xmlns:p14="http://schemas.microsoft.com/office/powerpoint/2010/main" val="3935871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Treatment numbers may vary from previous or future reports due to refinements made to the PBS data between releases.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36</a:t>
            </a:fld>
            <a:endParaRPr lang="en-US"/>
          </a:p>
        </p:txBody>
      </p:sp>
    </p:spTree>
    <p:extLst>
      <p:ext uri="{BB962C8B-B14F-4D97-AF65-F5344CB8AC3E}">
        <p14:creationId xmlns:p14="http://schemas.microsoft.com/office/powerpoint/2010/main" val="134181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rebuchet MS" panose="020B0703020202090204" pitchFamily="34" charset="0"/>
                <a:ea typeface="Aptos" panose="020B0004020202020204" pitchFamily="34" charset="0"/>
                <a:cs typeface="Times New Roman" panose="02020603050405020304" pitchFamily="18" charset="0"/>
              </a:rPr>
              <a:t>Notes: Treatment numbers may vary from previous or future reports due to refinements made to the PBS data between releases. Nurse practitioners have been authorised to prescribe DAA therapy for hepatitis C treatment since June 2017.</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C5B05B8-EA8C-474A-8726-670B23D9226A}" type="slidenum">
              <a:rPr lang="en-US" smtClean="0"/>
              <a:t>37</a:t>
            </a:fld>
            <a:endParaRPr lang="en-US"/>
          </a:p>
        </p:txBody>
      </p:sp>
    </p:spTree>
    <p:extLst>
      <p:ext uri="{BB962C8B-B14F-4D97-AF65-F5344CB8AC3E}">
        <p14:creationId xmlns:p14="http://schemas.microsoft.com/office/powerpoint/2010/main" val="2117874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Treatment numbers may vary from previous or future reports due to refinements made to the PBS data between releases.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38</a:t>
            </a:fld>
            <a:endParaRPr lang="en-US"/>
          </a:p>
        </p:txBody>
      </p:sp>
    </p:spTree>
    <p:extLst>
      <p:ext uri="{BB962C8B-B14F-4D97-AF65-F5344CB8AC3E}">
        <p14:creationId xmlns:p14="http://schemas.microsoft.com/office/powerpoint/2010/main" val="3468491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Includes respondents who tested HCV antibody positive and excludes those self</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reporting spontaneous hepatitis C clearance. No participant recruitment occurred in VIC in 2020.</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39</a:t>
            </a:fld>
            <a:endParaRPr lang="en-US"/>
          </a:p>
        </p:txBody>
      </p:sp>
    </p:spTree>
    <p:extLst>
      <p:ext uri="{BB962C8B-B14F-4D97-AF65-F5344CB8AC3E}">
        <p14:creationId xmlns:p14="http://schemas.microsoft.com/office/powerpoint/2010/main" val="721268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*Number of adult prisons in the network. †Data were collected from 30 prisons. The proportion of all people treated in prisons nationally was calculated using the number of people who initiated treatment reported by jurisdictional prison hepatitis services as a proportion of all people treated derived from the PBS database. ‘Community’ treatment initiations are therefore defined as all people treated in the PBS database minus all people treated reported by jurisdictional prison hepatitis services. Individuals are counted once per year and treatment may be first treatment or retreatment.</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41</a:t>
            </a:fld>
            <a:endParaRPr lang="en-US"/>
          </a:p>
        </p:txBody>
      </p:sp>
    </p:spTree>
    <p:extLst>
      <p:ext uri="{BB962C8B-B14F-4D97-AF65-F5344CB8AC3E}">
        <p14:creationId xmlns:p14="http://schemas.microsoft.com/office/powerpoint/2010/main" val="1884377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rebuchet MS" panose="020B0703020202090204" pitchFamily="34" charset="0"/>
                <a:ea typeface="Aptos" panose="020B0004020202020204" pitchFamily="34" charset="0"/>
                <a:cs typeface="Times New Roman" panose="02020603050405020304" pitchFamily="18" charset="0"/>
              </a:rPr>
              <a:t>Notes: Analysis includes N=11 427 individuals and 30 181 tests (2009–2023) with data from 2016 shown for brevity. Analysis includes 16 sites: 14 in Victoria (VIC), one in Western Australia (WA), and one in Queensland (QLD). Primary care clinics see high caseloads of people at risk of hepatitis C and provide both specialist services to current or former people who inject drugs as well as general health services. First incident infection only included in analysis. Incident infection date was assigned as the midpoint between the positive HCV antibody or HCV RNA test date and previous HCV antibody negative test date. ACCESS collates data from January 2009. Individuals included tested HCV antibody negative on their first test observed and had at least one follow</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703020202090204" pitchFamily="34" charset="0"/>
                <a:ea typeface="Aptos" panose="020B0004020202020204" pitchFamily="34" charset="0"/>
                <a:cs typeface="Times New Roman" panose="02020603050405020304" pitchFamily="18" charset="0"/>
              </a:rPr>
              <a:t>up test (HCV antibody or HCV RNA or both) on or before 31 December 2023. Individuals were 15 years or older. CI: confidence interval.</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C5B05B8-EA8C-474A-8726-670B23D9226A}" type="slidenum">
              <a:rPr lang="en-US" smtClean="0"/>
              <a:t>12</a:t>
            </a:fld>
            <a:endParaRPr lang="en-US"/>
          </a:p>
        </p:txBody>
      </p:sp>
    </p:spTree>
    <p:extLst>
      <p:ext uri="{BB962C8B-B14F-4D97-AF65-F5344CB8AC3E}">
        <p14:creationId xmlns:p14="http://schemas.microsoft.com/office/powerpoint/2010/main" val="47455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Denominator population is people ever eligible for treatment, defined as those with detectable HCV RNA (study</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conducted test), regardless of the history of treatment or those HCV antibody positive (study</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conducted test) who had a self</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reported history of treatment. Participants diagnosed for hepatitis C were defined as those ever treatment eligible who had ever been told by a health professional that they had chronic hepatitis C. Hepatitis C cure was defined by a positive HCV antibody and undetected HCV RNA among those who had received treatment (study</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conducted test). Those without ‘cure’ (i.e., study</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conducted HCV RNA positive) includes people who have not responded to treatment or those who may have achieved a sustained virological response (SVR) but were reinfected.</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42</a:t>
            </a:fld>
            <a:endParaRPr lang="en-US"/>
          </a:p>
        </p:txBody>
      </p:sp>
    </p:spTree>
    <p:extLst>
      <p:ext uri="{BB962C8B-B14F-4D97-AF65-F5344CB8AC3E}">
        <p14:creationId xmlns:p14="http://schemas.microsoft.com/office/powerpoint/2010/main" val="29107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Cascade includes individuals with evidence of ever being diagnosed HCV RNA positive, i.e., a positive HCV RNA test result recorded in ACCESS since 2009. The cascade reflects the status of individuals on 31 December 2023 and is restricted to individuals who had a clinical consultation between 2016 and 2023. Includes individuals attending ACCESS primary care clinics (same primary care clinics as other ACCESS sections in report). *Treatment initiation was indicated by the presence of an electronic medical record of a prescription of DAA therapy recorded at an ACCESS clinic. Individuals were assumed to have progressed through preceding cascade stages if evidence of reaching a subsequent stage was present.</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43</a:t>
            </a:fld>
            <a:endParaRPr lang="en-US"/>
          </a:p>
        </p:txBody>
      </p:sp>
    </p:spTree>
    <p:extLst>
      <p:ext uri="{BB962C8B-B14F-4D97-AF65-F5344CB8AC3E}">
        <p14:creationId xmlns:p14="http://schemas.microsoft.com/office/powerpoint/2010/main" val="3307156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Individuals defined as people aged 15 years or older, who visited a doctor, nurse, or Aboriginal health practitioner (‘medical consultations’) 2016–2023. ‘Undetectable viral load’ defined as testing negative for HCV RNA or HCV viral load following DAA treatment. A total of 178 816 individuals aged 15 years or older attended medical appointments between 2016 and 2023. *Of individuals who were HCV RNA tested following an HCV antibody positive test, 35% (341/961) tested positive. **Of those who tested HCV RNA positive, 40% (138/341) were then prescribed DAA treatment. †Of those prescribed DAAs, 59% (82/138) had an HCV RNA test following treatment, of whom ‡59% (48/82) had an undetectable viral load and 41% (34/82) were either positive or not tested (data unavailable to define these 34 further). Clinician notes/reason for HCV RNA testing was not obtained by ATLAS to further classify individuals who were HCV RNA tested but were not positive (65%; 620/961, not HCV RNA positive). If those with evidence of DAA treatment are inferred as HCV RNA positive, the proportion of positive HCV RNA testing is higher, approaching 50%.</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44</a:t>
            </a:fld>
            <a:endParaRPr lang="en-US"/>
          </a:p>
        </p:txBody>
      </p:sp>
    </p:spTree>
    <p:extLst>
      <p:ext uri="{BB962C8B-B14F-4D97-AF65-F5344CB8AC3E}">
        <p14:creationId xmlns:p14="http://schemas.microsoft.com/office/powerpoint/2010/main" val="428257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Numbers in the figure rounded for clarity. The care cascade was estimated using mathematical modelling; mathematical modelling uses available data from observational research studies and administrative datasets to derive estimates like the population prevalence of hepatitis C, accounting for uncertainties. Living with hepatitis C is the estimated number of individuals in the overall population who had detectable HCV RNA in 2023; diagnosed with hepatitis infection is the estimated number of individuals living with chronic HCV in 2023 who have been previously diagnosed (HCV antibody positive or HCV RNA); HCV RNA confirmed hepatitis C is the estimated number of individuals who are confirmed with HCV from RNA testing; received DAA treatment is the observed number of individuals who received treatment in 2023 for primary infection and reinfection; and cured is the estimated number of treated individuals who achieved undetectable HCV RNA post</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treatment in 2023.</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45</a:t>
            </a:fld>
            <a:endParaRPr lang="en-US"/>
          </a:p>
        </p:txBody>
      </p:sp>
    </p:spTree>
    <p:extLst>
      <p:ext uri="{BB962C8B-B14F-4D97-AF65-F5344CB8AC3E}">
        <p14:creationId xmlns:p14="http://schemas.microsoft.com/office/powerpoint/2010/main" val="3543887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Australian transplant recipients only. Adults defined as 16 years or older. NAFLD: non</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alcoholic fatty liver disease.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47</a:t>
            </a:fld>
            <a:endParaRPr lang="en-US"/>
          </a:p>
        </p:txBody>
      </p:sp>
    </p:spTree>
    <p:extLst>
      <p:ext uri="{BB962C8B-B14F-4D97-AF65-F5344CB8AC3E}">
        <p14:creationId xmlns:p14="http://schemas.microsoft.com/office/powerpoint/2010/main" val="1330041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“N/A” was not provided as a response option after 2016.</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49</a:t>
            </a:fld>
            <a:endParaRPr lang="en-US"/>
          </a:p>
        </p:txBody>
      </p:sp>
    </p:spTree>
    <p:extLst>
      <p:ext uri="{BB962C8B-B14F-4D97-AF65-F5344CB8AC3E}">
        <p14:creationId xmlns:p14="http://schemas.microsoft.com/office/powerpoint/2010/main" val="2138374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“N/A” was not provided as a response option after 2016.</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50</a:t>
            </a:fld>
            <a:endParaRPr lang="en-US"/>
          </a:p>
        </p:txBody>
      </p:sp>
    </p:spTree>
    <p:extLst>
      <p:ext uri="{BB962C8B-B14F-4D97-AF65-F5344CB8AC3E}">
        <p14:creationId xmlns:p14="http://schemas.microsoft.com/office/powerpoint/2010/main" val="1364234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“N/A” was not provided as a response option after 2016.</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51</a:t>
            </a:fld>
            <a:endParaRPr lang="en-US"/>
          </a:p>
        </p:txBody>
      </p:sp>
    </p:spTree>
    <p:extLst>
      <p:ext uri="{BB962C8B-B14F-4D97-AF65-F5344CB8AC3E}">
        <p14:creationId xmlns:p14="http://schemas.microsoft.com/office/powerpoint/2010/main" val="937478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July–December 2023 data not available at the time of reporting.</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53</a:t>
            </a:fld>
            <a:endParaRPr lang="en-US"/>
          </a:p>
        </p:txBody>
      </p:sp>
    </p:spTree>
    <p:extLst>
      <p:ext uri="{BB962C8B-B14F-4D97-AF65-F5344CB8AC3E}">
        <p14:creationId xmlns:p14="http://schemas.microsoft.com/office/powerpoint/2010/main" val="624485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Not reported not included. Injection risk behaviour variables are presented among those who injected in the previous month, not the entire sample. For 2016 to 2023, sample size was (in order): 1 993, 2 314, 2 452, 2 333, 1 173, 1 259, 1 581, and 1 748.</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54</a:t>
            </a:fld>
            <a:endParaRPr lang="en-US"/>
          </a:p>
        </p:txBody>
      </p:sp>
    </p:spTree>
    <p:extLst>
      <p:ext uri="{BB962C8B-B14F-4D97-AF65-F5344CB8AC3E}">
        <p14:creationId xmlns:p14="http://schemas.microsoft.com/office/powerpoint/2010/main" val="51173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Analysis includes N=9 157 individuals, 73 989 tests (2009–2023) with data from 2016 shown for brevity. Analysis includes 23 sites: 12 in New South Wales (NSW), four in VIC, two in South Australia (SA), two in WA, two in QLD, and one in Tasmania (TAS). GBM were classed as being HIV</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positive for the entire calendar year of their diagnosis and were 15 years or older. First incident infection only included in analysis. Incident infection date was assigned as the midpoint between the positive HCV antibody or HCV RNA test date and previous HCV antibody negative test date. ACCESS collates data from January 2009. Individuals included tested HCV antibody negative on their first test observed and had at least one follow</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up test (HCV antibody or HCV RNA or both) on or before 31 December 2023. CI: confidence interval.</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13</a:t>
            </a:fld>
            <a:endParaRPr lang="en-US"/>
          </a:p>
        </p:txBody>
      </p:sp>
    </p:spTree>
    <p:extLst>
      <p:ext uri="{BB962C8B-B14F-4D97-AF65-F5344CB8AC3E}">
        <p14:creationId xmlns:p14="http://schemas.microsoft.com/office/powerpoint/2010/main" val="9070944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*Includes spoons, water, tourniquets, and filters.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55</a:t>
            </a:fld>
            <a:endParaRPr lang="en-US"/>
          </a:p>
        </p:txBody>
      </p:sp>
    </p:spTree>
    <p:extLst>
      <p:ext uri="{BB962C8B-B14F-4D97-AF65-F5344CB8AC3E}">
        <p14:creationId xmlns:p14="http://schemas.microsoft.com/office/powerpoint/2010/main" val="480648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Unadjusted data.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56</a:t>
            </a:fld>
            <a:endParaRPr lang="en-US"/>
          </a:p>
        </p:txBody>
      </p:sp>
    </p:spTree>
    <p:extLst>
      <p:ext uri="{BB962C8B-B14F-4D97-AF65-F5344CB8AC3E}">
        <p14:creationId xmlns:p14="http://schemas.microsoft.com/office/powerpoint/2010/main" val="4159874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Hepatitis C treatment uptake variation estimates based on treatment (PBS) data sourced from Medicare statistics and hepatitis C notifications according to geographic region.</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58</a:t>
            </a:fld>
            <a:endParaRPr lang="en-US"/>
          </a:p>
        </p:txBody>
      </p:sp>
    </p:spTree>
    <p:extLst>
      <p:ext uri="{BB962C8B-B14F-4D97-AF65-F5344CB8AC3E}">
        <p14:creationId xmlns:p14="http://schemas.microsoft.com/office/powerpoint/2010/main" val="15896408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Hepatitis C treatment uptake variation estimates based on treatment data (PBS database) sourced from Medicare statistics and hepatitis C notifications according to geographic region.</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59</a:t>
            </a:fld>
            <a:endParaRPr lang="en-US"/>
          </a:p>
        </p:txBody>
      </p:sp>
    </p:spTree>
    <p:extLst>
      <p:ext uri="{BB962C8B-B14F-4D97-AF65-F5344CB8AC3E}">
        <p14:creationId xmlns:p14="http://schemas.microsoft.com/office/powerpoint/2010/main" val="2069320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rebuchet MS" panose="020B0703020202090204" pitchFamily="34" charset="0"/>
                <a:ea typeface="Aptos" panose="020B0004020202020204" pitchFamily="34" charset="0"/>
                <a:cs typeface="Times New Roman" panose="02020603050405020304" pitchFamily="18" charset="0"/>
              </a:rPr>
              <a:t>Notes: Treatment coverage is calculated among people who have ever been diagnosed (numerator: the cumulative number of people treated since the end of 2015; denominator: the cumulative number of people cured since the end of 2015 plus the number of people who have ever been diagnosed and are still living in 2022). We assumed a pessimistic roll</a:t>
            </a:r>
            <a:r>
              <a:rPr lang="en-GB" sz="1800" dirty="0">
                <a:effectLst/>
                <a:latin typeface="Cambria Math" panose="02040503050406030204" pitchFamily="18" charset="0"/>
                <a:ea typeface="Aptos" panose="020B0004020202020204" pitchFamily="34" charset="0"/>
                <a:cs typeface="Cambria Math" panose="02040503050406030204" pitchFamily="18" charset="0"/>
              </a:rPr>
              <a:t>‑</a:t>
            </a:r>
            <a:r>
              <a:rPr lang="en-GB" sz="1800" dirty="0">
                <a:effectLst/>
                <a:latin typeface="Trebuchet MS" panose="020B0703020202090204" pitchFamily="34" charset="0"/>
                <a:ea typeface="Aptos" panose="020B0004020202020204" pitchFamily="34" charset="0"/>
                <a:cs typeface="Times New Roman" panose="02020603050405020304" pitchFamily="18" charset="0"/>
              </a:rPr>
              <a:t>out scenario corresponding to 25% less people being treated with DAA therapy than 2023, an intermediate roll</a:t>
            </a:r>
            <a:r>
              <a:rPr lang="en-GB" sz="1800" dirty="0">
                <a:effectLst/>
                <a:latin typeface="Cambria Math" panose="02040503050406030204" pitchFamily="18" charset="0"/>
                <a:ea typeface="Aptos" panose="020B0004020202020204" pitchFamily="34" charset="0"/>
                <a:cs typeface="Cambria Math" panose="02040503050406030204" pitchFamily="18" charset="0"/>
              </a:rPr>
              <a:t>‑</a:t>
            </a:r>
            <a:r>
              <a:rPr lang="en-GB" sz="1800" dirty="0">
                <a:effectLst/>
                <a:latin typeface="Trebuchet MS" panose="020B0703020202090204" pitchFamily="34" charset="0"/>
                <a:ea typeface="Aptos" panose="020B0004020202020204" pitchFamily="34" charset="0"/>
                <a:cs typeface="Times New Roman" panose="02020603050405020304" pitchFamily="18" charset="0"/>
              </a:rPr>
              <a:t>out scenario corresponding to the annual number treated equalling the number in 2023, and an optimistic scenario where the annual number treated increased 25% more than the 2023 level. The annual number of people treated for all three scenarios in the earlier years is as follows: 2015 (interferon plus DAA): 4 720; 2016: 32 458; 2017:21 249; 2018:15 355; and 2019: 11 433. </a:t>
            </a:r>
            <a:endParaRPr lang="en-US" dirty="0"/>
          </a:p>
        </p:txBody>
      </p:sp>
      <p:sp>
        <p:nvSpPr>
          <p:cNvPr id="4" name="Slide Number Placeholder 3"/>
          <p:cNvSpPr>
            <a:spLocks noGrp="1"/>
          </p:cNvSpPr>
          <p:nvPr>
            <p:ph type="sldNum" sz="quarter" idx="5"/>
          </p:nvPr>
        </p:nvSpPr>
        <p:spPr/>
        <p:txBody>
          <a:bodyPr/>
          <a:lstStyle/>
          <a:p>
            <a:fld id="{4C5B05B8-EA8C-474A-8726-670B23D9226A}" type="slidenum">
              <a:rPr lang="en-US" smtClean="0"/>
              <a:t>61</a:t>
            </a:fld>
            <a:endParaRPr lang="en-US"/>
          </a:p>
        </p:txBody>
      </p:sp>
    </p:spTree>
    <p:extLst>
      <p:ext uri="{BB962C8B-B14F-4D97-AF65-F5344CB8AC3E}">
        <p14:creationId xmlns:p14="http://schemas.microsoft.com/office/powerpoint/2010/main" val="4145247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Trebuchet MS" panose="020B0703020202090204" pitchFamily="34" charset="0"/>
                <a:ea typeface="Aptos" panose="020B0004020202020204" pitchFamily="34" charset="0"/>
                <a:cs typeface="Times New Roman" panose="02020603050405020304" pitchFamily="18" charset="0"/>
              </a:rPr>
              <a:t>Notes: Treatment coverage is calculated among people who have ever been diagnosed (numerator: the cumulative number of people treated since the end of 2015; denominator: the cumulative number of people cured since the end of 2015 plus the number of people who have ever been diagnosed and are still living in 2022). We assumed a pessimistic roll</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703020202090204" pitchFamily="34" charset="0"/>
                <a:ea typeface="Aptos" panose="020B0004020202020204" pitchFamily="34" charset="0"/>
                <a:cs typeface="Times New Roman" panose="02020603050405020304" pitchFamily="18" charset="0"/>
              </a:rPr>
              <a:t>out scenario corresponding to 25% less people being treated with DAA therapy than 2023, an intermediate roll</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703020202090204" pitchFamily="34" charset="0"/>
                <a:ea typeface="Aptos" panose="020B0004020202020204" pitchFamily="34" charset="0"/>
                <a:cs typeface="Times New Roman" panose="02020603050405020304" pitchFamily="18" charset="0"/>
              </a:rPr>
              <a:t>out scenario corresponding to the annual number treated equalling the number in 2023, and an optimistic scenario where the annual number treated increased 25% more than the 2023 level. The annual number of people treated for all three scenarios in the earlier years is as follows: 2015 (interferon plus DAA): 4 720; 2016: 32 458; 2017:21 249; 2018:15 355; and 2019: 11 433.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C5B05B8-EA8C-474A-8726-670B23D9226A}" type="slidenum">
              <a:rPr lang="en-US" smtClean="0"/>
              <a:t>62</a:t>
            </a:fld>
            <a:endParaRPr lang="en-US"/>
          </a:p>
        </p:txBody>
      </p:sp>
    </p:spTree>
    <p:extLst>
      <p:ext uri="{BB962C8B-B14F-4D97-AF65-F5344CB8AC3E}">
        <p14:creationId xmlns:p14="http://schemas.microsoft.com/office/powerpoint/2010/main" val="661110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The no reflex testing scenario is laboratory HCV antibody and laboratory HCV RNA (re</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collection of venepuncture sample). The reflex laboratory scenario is laboratory HCV antibody and laboratory HCV RNA in one venepuncture collection. The point</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of</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care scenario is point</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of</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care HCV antibody test and point</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of</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care HCV RNA test. AUD: Australian Dollar.</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63</a:t>
            </a:fld>
            <a:endParaRPr lang="en-US"/>
          </a:p>
        </p:txBody>
      </p:sp>
    </p:spTree>
    <p:extLst>
      <p:ext uri="{BB962C8B-B14F-4D97-AF65-F5344CB8AC3E}">
        <p14:creationId xmlns:p14="http://schemas.microsoft.com/office/powerpoint/2010/main" val="3632709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Costs of diagnosis, assessment, and for point</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of</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care, treatment initiation of those HCV RNA negative. Dashed lines show 95% uncertainty intervals from 1 000 probabilistic draws. AUD: Australian Dollar.</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64</a:t>
            </a:fld>
            <a:endParaRPr lang="en-US"/>
          </a:p>
        </p:txBody>
      </p:sp>
    </p:spTree>
    <p:extLst>
      <p:ext uri="{BB962C8B-B14F-4D97-AF65-F5344CB8AC3E}">
        <p14:creationId xmlns:p14="http://schemas.microsoft.com/office/powerpoint/2010/main" val="28361853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65</a:t>
            </a:fld>
            <a:endParaRPr lang="en-US"/>
          </a:p>
        </p:txBody>
      </p:sp>
    </p:spTree>
    <p:extLst>
      <p:ext uri="{BB962C8B-B14F-4D97-AF65-F5344CB8AC3E}">
        <p14:creationId xmlns:p14="http://schemas.microsoft.com/office/powerpoint/2010/main" val="811522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Analysis includes 16 sites: 14 in VIC, one in WA, and one in QLD. Primary care clinics see high caseloads of people at risk of hepatitis C and provide both specialist services to current or former people who inject drugs as well as general health services. Clinic attendances included in</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person and telehealth consultations. Individuals were 15 years or older and contributed one consultation and one test per year.</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15</a:t>
            </a:fld>
            <a:endParaRPr lang="en-US"/>
          </a:p>
        </p:txBody>
      </p:sp>
    </p:spTree>
    <p:extLst>
      <p:ext uri="{BB962C8B-B14F-4D97-AF65-F5344CB8AC3E}">
        <p14:creationId xmlns:p14="http://schemas.microsoft.com/office/powerpoint/2010/main" val="3284895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Analysis includes 23 sites: 12 in NSW, four in VIC, two in SA, two in WA, two in QLD, and one in TAS. Clinic attendances included in</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person and telehealth consultations. GBM were classed as being HIV</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positive for the entire calendar year of their diagnosis, were 15 years or older, and contributed one consultation and one test per year.</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16</a:t>
            </a:fld>
            <a:endParaRPr lang="en-US"/>
          </a:p>
        </p:txBody>
      </p:sp>
    </p:spTree>
    <p:extLst>
      <p:ext uri="{BB962C8B-B14F-4D97-AF65-F5344CB8AC3E}">
        <p14:creationId xmlns:p14="http://schemas.microsoft.com/office/powerpoint/2010/main" val="251237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Analysis includes 16 sites: 14 in VIC, one in WA, and one in QLD. Primary care clinics have high caseloads of people at risk of hepatitis C and provide both specialist services to current and former people who inject drugs as well as general health services. Clinic attendances included in</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person and telehealth consultations. Individuals were 15 years or older, had at least one electronic medical record of a prescription for opioid agonist therapy between January 2009 and December 2023, and contributed one consultation and one test per year.</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17</a:t>
            </a:fld>
            <a:endParaRPr lang="en-US"/>
          </a:p>
        </p:txBody>
      </p:sp>
    </p:spTree>
    <p:extLst>
      <p:ext uri="{BB962C8B-B14F-4D97-AF65-F5344CB8AC3E}">
        <p14:creationId xmlns:p14="http://schemas.microsoft.com/office/powerpoint/2010/main" val="4105841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Analysis includes 11 sites: seven in NSW, two in QLD, one in VIC, and one in SA. Clinic attendances included in</a:t>
            </a:r>
            <a:r>
              <a:rPr lang="en-GB"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person and telehealth consultations. Individuals were 15 years or older and contributed one consultation and one test per year. Overall, of unique individuals who attended included clinics 2013–2023 for a consultation (N=398 095), 8% of people had no Aboriginal or Torres Strait Islander status recorded (missing), 6% were recorded as `not stated’, 82% were neither Aboriginal nor Torres Strait Islander people, and 4% were Aboriginal and Torres Strait Islander people).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18</a:t>
            </a:fld>
            <a:endParaRPr lang="en-US"/>
          </a:p>
        </p:txBody>
      </p:sp>
    </p:spTree>
    <p:extLst>
      <p:ext uri="{BB962C8B-B14F-4D97-AF65-F5344CB8AC3E}">
        <p14:creationId xmlns:p14="http://schemas.microsoft.com/office/powerpoint/2010/main" val="1322943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Notes: Analysis includes 16 sites: 14 in VIC, one in WA, and one in QLD. Primary care clinics have high caseloads of people at risk of hepatitis C and provide both specialist services to current and former people who inject drugs as well as general health services. Individuals were 15 years or older and contributed one test per year. Individuals recorded as a gender other than man or woman were not reported due to small sample size. Individuals included either had no previous HCV antibody test recorded in ACCESS since 2009 or had previously tested HCV antibody negative. Individual’s HCV antibody tests after an HCV antibody positive test being observed were excluded from analysis.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C5B05B8-EA8C-474A-8726-670B23D9226A}" type="slidenum">
              <a:rPr lang="en-US" smtClean="0"/>
              <a:t>19</a:t>
            </a:fld>
            <a:endParaRPr lang="en-US"/>
          </a:p>
        </p:txBody>
      </p:sp>
    </p:spTree>
    <p:extLst>
      <p:ext uri="{BB962C8B-B14F-4D97-AF65-F5344CB8AC3E}">
        <p14:creationId xmlns:p14="http://schemas.microsoft.com/office/powerpoint/2010/main" val="3072567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 Single Corner of Rectangle 4">
            <a:extLst>
              <a:ext uri="{FF2B5EF4-FFF2-40B4-BE49-F238E27FC236}">
                <a16:creationId xmlns:a16="http://schemas.microsoft.com/office/drawing/2014/main" id="{06C394B7-5BCE-7F38-7856-6094DF08B2CE}"/>
              </a:ext>
            </a:extLst>
          </p:cNvPr>
          <p:cNvSpPr/>
          <p:nvPr userDrawn="1"/>
        </p:nvSpPr>
        <p:spPr>
          <a:xfrm rot="10800000">
            <a:off x="6312024" y="-200420"/>
            <a:ext cx="5938353" cy="4997571"/>
          </a:xfrm>
          <a:prstGeom prst="round1Rect">
            <a:avLst>
              <a:gd name="adj" fmla="val 142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03B85CE0-0CBB-5A4B-BD8B-8701B71E22D9}"/>
              </a:ext>
            </a:extLst>
          </p:cNvPr>
          <p:cNvPicPr>
            <a:picLocks noChangeAspect="1"/>
          </p:cNvPicPr>
          <p:nvPr userDrawn="1"/>
        </p:nvPicPr>
        <p:blipFill>
          <a:blip r:embed="rId3"/>
          <a:stretch>
            <a:fillRect/>
          </a:stretch>
        </p:blipFill>
        <p:spPr>
          <a:xfrm>
            <a:off x="9774000" y="5832000"/>
            <a:ext cx="1676400" cy="514350"/>
          </a:xfrm>
          <a:prstGeom prst="rect">
            <a:avLst/>
          </a:prstGeom>
        </p:spPr>
      </p:pic>
      <p:sp>
        <p:nvSpPr>
          <p:cNvPr id="3" name="Subtitle 2">
            <a:extLst>
              <a:ext uri="{FF2B5EF4-FFF2-40B4-BE49-F238E27FC236}">
                <a16:creationId xmlns:a16="http://schemas.microsoft.com/office/drawing/2014/main" id="{CB49B61D-5699-3443-AFA1-28A1A6BAF3AA}"/>
              </a:ext>
            </a:extLst>
          </p:cNvPr>
          <p:cNvSpPr>
            <a:spLocks noGrp="1"/>
          </p:cNvSpPr>
          <p:nvPr>
            <p:ph type="subTitle" idx="1" hasCustomPrompt="1"/>
          </p:nvPr>
        </p:nvSpPr>
        <p:spPr>
          <a:xfrm>
            <a:off x="6930000" y="3501008"/>
            <a:ext cx="4347668" cy="642368"/>
          </a:xfrm>
        </p:spPr>
        <p:txBody>
          <a:bodyPr>
            <a:normAutofit/>
          </a:bodyPr>
          <a:lstStyle>
            <a:lvl1pPr marL="0" indent="0" algn="l">
              <a:buNone/>
              <a:defRPr sz="2400" baseline="0">
                <a:solidFill>
                  <a:schemeClr val="accent2">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Annual Report 2024</a:t>
            </a:r>
            <a:endParaRPr lang="en-US" dirty="0"/>
          </a:p>
        </p:txBody>
      </p:sp>
      <p:sp>
        <p:nvSpPr>
          <p:cNvPr id="16" name="TextBox 15">
            <a:extLst>
              <a:ext uri="{FF2B5EF4-FFF2-40B4-BE49-F238E27FC236}">
                <a16:creationId xmlns:a16="http://schemas.microsoft.com/office/drawing/2014/main" id="{23D5D210-0EE4-6447-8340-DA32D38498FE}"/>
              </a:ext>
            </a:extLst>
          </p:cNvPr>
          <p:cNvSpPr txBox="1"/>
          <p:nvPr userDrawn="1"/>
        </p:nvSpPr>
        <p:spPr>
          <a:xfrm>
            <a:off x="6930000" y="594000"/>
            <a:ext cx="4347668" cy="2762992"/>
          </a:xfrm>
          <a:prstGeom prst="rect">
            <a:avLst/>
          </a:prstGeom>
          <a:noFill/>
        </p:spPr>
        <p:txBody>
          <a:bodyPr wrap="square" rtlCol="0">
            <a:noAutofit/>
          </a:bodyPr>
          <a:lstStyle/>
          <a:p>
            <a:pPr algn="l"/>
            <a:r>
              <a:rPr lang="en-AU" sz="4200" u="none" kern="1200" baseline="0" dirty="0">
                <a:solidFill>
                  <a:schemeClr val="bg1"/>
                </a:solidFill>
                <a:effectLst/>
                <a:uFill>
                  <a:solidFill>
                    <a:schemeClr val="accent2"/>
                  </a:solidFill>
                </a:uFill>
                <a:latin typeface="+mj-lt"/>
                <a:ea typeface="+mn-ea"/>
                <a:cs typeface="+mn-cs"/>
              </a:rPr>
              <a:t>Australia’s</a:t>
            </a:r>
            <a:br>
              <a:rPr lang="en-AU" sz="4200" u="none" kern="1200" baseline="0" dirty="0">
                <a:solidFill>
                  <a:schemeClr val="bg1"/>
                </a:solidFill>
                <a:effectLst/>
                <a:uFill>
                  <a:solidFill>
                    <a:schemeClr val="accent2"/>
                  </a:solidFill>
                </a:uFill>
                <a:latin typeface="+mj-lt"/>
                <a:ea typeface="+mn-ea"/>
                <a:cs typeface="+mn-cs"/>
              </a:rPr>
            </a:br>
            <a:r>
              <a:rPr lang="en-AU" sz="4200" u="none" kern="1200" baseline="0" dirty="0">
                <a:solidFill>
                  <a:schemeClr val="bg1"/>
                </a:solidFill>
                <a:effectLst/>
                <a:uFill>
                  <a:solidFill>
                    <a:schemeClr val="accent2"/>
                  </a:solidFill>
                </a:uFill>
                <a:latin typeface="+mj-lt"/>
                <a:ea typeface="+mn-ea"/>
                <a:cs typeface="+mn-cs"/>
              </a:rPr>
              <a:t>progress towards</a:t>
            </a:r>
            <a:br>
              <a:rPr lang="en-AU" sz="4200" u="none" kern="1200" baseline="0" dirty="0">
                <a:solidFill>
                  <a:schemeClr val="bg1"/>
                </a:solidFill>
                <a:effectLst/>
                <a:uFill>
                  <a:solidFill>
                    <a:schemeClr val="accent2"/>
                  </a:solidFill>
                </a:uFill>
                <a:latin typeface="+mj-lt"/>
                <a:ea typeface="+mn-ea"/>
                <a:cs typeface="+mn-cs"/>
              </a:rPr>
            </a:br>
            <a:r>
              <a:rPr lang="en-AU" sz="4200" u="none" kern="1200" baseline="0" dirty="0">
                <a:solidFill>
                  <a:schemeClr val="bg1"/>
                </a:solidFill>
                <a:effectLst/>
                <a:uFill>
                  <a:solidFill>
                    <a:schemeClr val="accent2"/>
                  </a:solidFill>
                </a:uFill>
                <a:latin typeface="+mj-lt"/>
                <a:ea typeface="+mn-ea"/>
                <a:cs typeface="+mn-cs"/>
              </a:rPr>
              <a:t>hepatitis C</a:t>
            </a:r>
            <a:br>
              <a:rPr lang="en-AU" sz="4200" u="none" kern="1200" baseline="0" dirty="0">
                <a:solidFill>
                  <a:schemeClr val="bg1"/>
                </a:solidFill>
                <a:effectLst/>
                <a:uFill>
                  <a:solidFill>
                    <a:schemeClr val="accent2"/>
                  </a:solidFill>
                </a:uFill>
                <a:latin typeface="+mj-lt"/>
                <a:ea typeface="+mn-ea"/>
                <a:cs typeface="+mn-cs"/>
              </a:rPr>
            </a:br>
            <a:r>
              <a:rPr lang="en-AU" sz="4200" u="none" kern="1200" baseline="0" dirty="0">
                <a:solidFill>
                  <a:schemeClr val="bg1"/>
                </a:solidFill>
                <a:effectLst/>
                <a:uFill>
                  <a:solidFill>
                    <a:schemeClr val="accent2"/>
                  </a:solidFill>
                </a:uFill>
                <a:latin typeface="+mj-lt"/>
                <a:ea typeface="+mn-ea"/>
                <a:cs typeface="+mn-cs"/>
              </a:rPr>
              <a:t>elimination</a:t>
            </a:r>
          </a:p>
        </p:txBody>
      </p:sp>
      <p:pic>
        <p:nvPicPr>
          <p:cNvPr id="4" name="Graphic 3">
            <a:extLst>
              <a:ext uri="{FF2B5EF4-FFF2-40B4-BE49-F238E27FC236}">
                <a16:creationId xmlns:a16="http://schemas.microsoft.com/office/drawing/2014/main" id="{353EFD38-514D-38EA-2C2D-765FF1F540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24773" y="5661248"/>
            <a:ext cx="1788830" cy="864096"/>
          </a:xfrm>
          <a:prstGeom prst="rect">
            <a:avLst/>
          </a:prstGeom>
        </p:spPr>
      </p:pic>
      <p:pic>
        <p:nvPicPr>
          <p:cNvPr id="6" name="Picture 5">
            <a:extLst>
              <a:ext uri="{FF2B5EF4-FFF2-40B4-BE49-F238E27FC236}">
                <a16:creationId xmlns:a16="http://schemas.microsoft.com/office/drawing/2014/main" id="{1E5ACB95-87FC-3B07-D4DC-20C56C981188}"/>
              </a:ext>
            </a:extLst>
          </p:cNvPr>
          <p:cNvPicPr>
            <a:picLocks noChangeAspect="1"/>
          </p:cNvPicPr>
          <p:nvPr userDrawn="1"/>
        </p:nvPicPr>
        <p:blipFill>
          <a:blip r:embed="rId6"/>
          <a:stretch>
            <a:fillRect/>
          </a:stretch>
        </p:blipFill>
        <p:spPr>
          <a:xfrm>
            <a:off x="5447928" y="908720"/>
            <a:ext cx="2301126" cy="3528392"/>
          </a:xfrm>
          <a:prstGeom prst="rect">
            <a:avLst/>
          </a:prstGeom>
        </p:spPr>
      </p:pic>
    </p:spTree>
    <p:extLst>
      <p:ext uri="{BB962C8B-B14F-4D97-AF65-F5344CB8AC3E}">
        <p14:creationId xmlns:p14="http://schemas.microsoft.com/office/powerpoint/2010/main" val="3719529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Footer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7C100DE-4C83-F840-A7CE-95CC8FD98BAF}"/>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4" name="Slide Number Placeholder 3">
            <a:extLst>
              <a:ext uri="{FF2B5EF4-FFF2-40B4-BE49-F238E27FC236}">
                <a16:creationId xmlns:a16="http://schemas.microsoft.com/office/drawing/2014/main" id="{3512CE85-25F0-4846-9B87-6056C4469B40}"/>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208790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ueCallout">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B9343-566D-480C-2D67-0C7CCC9AB595}"/>
              </a:ext>
            </a:extLst>
          </p:cNvPr>
          <p:cNvSpPr txBox="1"/>
          <p:nvPr userDrawn="1"/>
        </p:nvSpPr>
        <p:spPr>
          <a:xfrm>
            <a:off x="2027548" y="1605453"/>
            <a:ext cx="8136904" cy="3695820"/>
          </a:xfrm>
          <a:prstGeom prst="rect">
            <a:avLst/>
          </a:prstGeom>
          <a:noFill/>
        </p:spPr>
        <p:txBody>
          <a:bodyPr wrap="square" rtlCol="0">
            <a:spAutoFit/>
          </a:bodyPr>
          <a:lstStyle/>
          <a:p>
            <a:pPr>
              <a:spcAft>
                <a:spcPts val="2200"/>
              </a:spcAft>
            </a:pPr>
            <a:r>
              <a:rPr lang="en-AU" sz="2600" i="0" baseline="0" dirty="0">
                <a:solidFill>
                  <a:srgbClr val="FFFFFF"/>
                </a:solidFill>
                <a:effectLst/>
                <a:latin typeface="+mj-lt"/>
              </a:rPr>
              <a:t>Acknowledgement of Country</a:t>
            </a:r>
          </a:p>
          <a:p>
            <a:pPr>
              <a:lnSpc>
                <a:spcPct val="120000"/>
              </a:lnSpc>
            </a:pPr>
            <a:r>
              <a:rPr lang="en-AU" sz="2000" i="0" baseline="0" dirty="0">
                <a:solidFill>
                  <a:srgbClr val="FFFFFF"/>
                </a:solidFill>
                <a:effectLst/>
                <a:latin typeface="+mj-lt"/>
              </a:rPr>
              <a:t>The authors acknowledge the Traditional Owners of the Lands on</a:t>
            </a:r>
          </a:p>
          <a:p>
            <a:pPr>
              <a:lnSpc>
                <a:spcPct val="120000"/>
              </a:lnSpc>
            </a:pPr>
            <a:r>
              <a:rPr lang="en-AU" sz="2000" i="0" baseline="0" dirty="0">
                <a:solidFill>
                  <a:srgbClr val="FFFFFF"/>
                </a:solidFill>
                <a:effectLst/>
                <a:latin typeface="+mj-lt"/>
              </a:rPr>
              <a:t>which this report was produced, including the Boon Wurrung people</a:t>
            </a:r>
          </a:p>
          <a:p>
            <a:pPr>
              <a:lnSpc>
                <a:spcPct val="120000"/>
              </a:lnSpc>
            </a:pPr>
            <a:r>
              <a:rPr lang="en-AU" sz="2000" i="0" baseline="0" dirty="0">
                <a:solidFill>
                  <a:srgbClr val="FFFFFF"/>
                </a:solidFill>
                <a:effectLst/>
                <a:latin typeface="+mj-lt"/>
              </a:rPr>
              <a:t>of the Kulin nations (where the Burnet Institute is located) and the</a:t>
            </a:r>
          </a:p>
          <a:p>
            <a:pPr>
              <a:lnSpc>
                <a:spcPct val="120000"/>
              </a:lnSpc>
            </a:pPr>
            <a:r>
              <a:rPr lang="en-AU" sz="2000" i="0" baseline="0" dirty="0">
                <a:solidFill>
                  <a:srgbClr val="FFFFFF"/>
                </a:solidFill>
                <a:effectLst/>
                <a:latin typeface="+mj-lt"/>
              </a:rPr>
              <a:t>Gadigal people of the Eora nation (where the Kirby Institute is located). We pay respect to all Aboriginal and Torres Strait Islander people and recognise their cultural, spiritual, and educational practices, their ongoing connection to Lands, Waters, and Communities, and that sovereignty was never ceded.</a:t>
            </a:r>
          </a:p>
        </p:txBody>
      </p:sp>
    </p:spTree>
    <p:extLst>
      <p:ext uri="{BB962C8B-B14F-4D97-AF65-F5344CB8AC3E}">
        <p14:creationId xmlns:p14="http://schemas.microsoft.com/office/powerpoint/2010/main" val="767466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BlueCallout ALT">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FB9343-566D-480C-2D67-0C7CCC9AB595}"/>
              </a:ext>
            </a:extLst>
          </p:cNvPr>
          <p:cNvSpPr txBox="1"/>
          <p:nvPr userDrawn="1"/>
        </p:nvSpPr>
        <p:spPr>
          <a:xfrm>
            <a:off x="2027548" y="1605453"/>
            <a:ext cx="8136904" cy="3636893"/>
          </a:xfrm>
          <a:prstGeom prst="rect">
            <a:avLst/>
          </a:prstGeom>
          <a:noFill/>
        </p:spPr>
        <p:txBody>
          <a:bodyPr wrap="square" rtlCol="0">
            <a:spAutoFit/>
          </a:bodyPr>
          <a:lstStyle/>
          <a:p>
            <a:pPr>
              <a:spcAft>
                <a:spcPts val="2200"/>
              </a:spcAft>
            </a:pPr>
            <a:r>
              <a:rPr lang="en-AU" sz="2600" i="0" baseline="0" dirty="0">
                <a:solidFill>
                  <a:schemeClr val="accent3"/>
                </a:solidFill>
                <a:effectLst/>
                <a:latin typeface="+mj-lt"/>
              </a:rPr>
              <a:t>Acknowledgement of people with living and </a:t>
            </a:r>
            <a:br>
              <a:rPr lang="en-AU" sz="2600" i="0" baseline="0" dirty="0">
                <a:solidFill>
                  <a:schemeClr val="accent3"/>
                </a:solidFill>
                <a:effectLst/>
                <a:latin typeface="+mj-lt"/>
              </a:rPr>
            </a:br>
            <a:r>
              <a:rPr lang="en-AU" sz="2600" i="0" baseline="0" dirty="0">
                <a:solidFill>
                  <a:schemeClr val="accent3"/>
                </a:solidFill>
                <a:effectLst/>
                <a:latin typeface="+mj-lt"/>
              </a:rPr>
              <a:t>lived experience</a:t>
            </a:r>
          </a:p>
          <a:p>
            <a:pPr>
              <a:spcAft>
                <a:spcPts val="2200"/>
              </a:spcAft>
            </a:pPr>
            <a:r>
              <a:rPr lang="en-AU" sz="2000" i="0" baseline="0" dirty="0">
                <a:solidFill>
                  <a:schemeClr val="accent3"/>
                </a:solidFill>
                <a:effectLst/>
                <a:latin typeface="+mj-lt"/>
              </a:rPr>
              <a:t>The authors acknowledge all the people who have lost their lives to hepatitis C and liver disease. We acknowledge, thank, and recognise all people with living and lived experience of injecting drug use and hepatitis C, that have contributed to this report and their crucial work to reduce harm to their community. Real people and real lives give meaning to the work that progresses us towards hepatitis C elimination, and in fighting the negative effects of stigma and criminalisation.</a:t>
            </a:r>
          </a:p>
        </p:txBody>
      </p:sp>
    </p:spTree>
    <p:extLst>
      <p:ext uri="{BB962C8B-B14F-4D97-AF65-F5344CB8AC3E}">
        <p14:creationId xmlns:p14="http://schemas.microsoft.com/office/powerpoint/2010/main" val="1454957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pport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A994DE-64D2-4447-960D-9EDD8B94BFED}"/>
              </a:ext>
            </a:extLst>
          </p:cNvPr>
          <p:cNvPicPr>
            <a:picLocks noChangeAspect="1"/>
          </p:cNvPicPr>
          <p:nvPr userDrawn="1"/>
        </p:nvPicPr>
        <p:blipFill>
          <a:blip r:embed="rId3"/>
          <a:src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47C100DE-4C83-F840-A7CE-95CC8FD98BAF}"/>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4" name="Slide Number Placeholder 3">
            <a:extLst>
              <a:ext uri="{FF2B5EF4-FFF2-40B4-BE49-F238E27FC236}">
                <a16:creationId xmlns:a16="http://schemas.microsoft.com/office/drawing/2014/main" id="{3512CE85-25F0-4846-9B87-6056C4469B40}"/>
              </a:ext>
            </a:extLst>
          </p:cNvPr>
          <p:cNvSpPr>
            <a:spLocks noGrp="1"/>
          </p:cNvSpPr>
          <p:nvPr>
            <p:ph type="sldNum" sz="quarter" idx="12"/>
          </p:nvPr>
        </p:nvSpPr>
        <p:spPr/>
        <p:txBody>
          <a:bodyPr/>
          <a:lstStyle/>
          <a:p>
            <a:fld id="{7526E0BC-DD56-454F-8974-5164C40F6475}" type="slidenum">
              <a:rPr lang="en-US" smtClean="0"/>
              <a:t>‹#›</a:t>
            </a:fld>
            <a:endParaRPr lang="en-US"/>
          </a:p>
        </p:txBody>
      </p:sp>
      <p:sp>
        <p:nvSpPr>
          <p:cNvPr id="5" name="Title 1">
            <a:extLst>
              <a:ext uri="{FF2B5EF4-FFF2-40B4-BE49-F238E27FC236}">
                <a16:creationId xmlns:a16="http://schemas.microsoft.com/office/drawing/2014/main" id="{EB5E2B37-08D4-444C-88EB-E8A9EB367F63}"/>
              </a:ext>
            </a:extLst>
          </p:cNvPr>
          <p:cNvSpPr>
            <a:spLocks noGrp="1"/>
          </p:cNvSpPr>
          <p:nvPr>
            <p:ph type="title" hasCustomPrompt="1"/>
          </p:nvPr>
        </p:nvSpPr>
        <p:spPr>
          <a:xfrm>
            <a:off x="839417" y="756000"/>
            <a:ext cx="10515972" cy="936000"/>
          </a:xfrm>
        </p:spPr>
        <p:txBody>
          <a:bodyPr/>
          <a:lstStyle/>
          <a:p>
            <a:r>
              <a:rPr lang="en-GB" dirty="0"/>
              <a:t>Supported by</a:t>
            </a:r>
            <a:endParaRPr lang="en-US" dirty="0"/>
          </a:p>
        </p:txBody>
      </p:sp>
    </p:spTree>
    <p:extLst>
      <p:ext uri="{BB962C8B-B14F-4D97-AF65-F5344CB8AC3E}">
        <p14:creationId xmlns:p14="http://schemas.microsoft.com/office/powerpoint/2010/main" val="2968553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pporters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90B4CE-3F03-1B42-82EE-33744518E7F9}"/>
              </a:ext>
            </a:extLst>
          </p:cNvPr>
          <p:cNvPicPr>
            <a:picLocks noChangeAspect="1"/>
          </p:cNvPicPr>
          <p:nvPr userDrawn="1"/>
        </p:nvPicPr>
        <p:blipFill>
          <a:blip r:embed="rId3"/>
          <a:src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47C100DE-4C83-F840-A7CE-95CC8FD98BAF}"/>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4" name="Slide Number Placeholder 3">
            <a:extLst>
              <a:ext uri="{FF2B5EF4-FFF2-40B4-BE49-F238E27FC236}">
                <a16:creationId xmlns:a16="http://schemas.microsoft.com/office/drawing/2014/main" id="{3512CE85-25F0-4846-9B87-6056C4469B40}"/>
              </a:ext>
            </a:extLst>
          </p:cNvPr>
          <p:cNvSpPr>
            <a:spLocks noGrp="1"/>
          </p:cNvSpPr>
          <p:nvPr>
            <p:ph type="sldNum" sz="quarter" idx="12"/>
          </p:nvPr>
        </p:nvSpPr>
        <p:spPr/>
        <p:txBody>
          <a:bodyPr/>
          <a:lstStyle/>
          <a:p>
            <a:fld id="{7526E0BC-DD56-454F-8974-5164C40F6475}" type="slidenum">
              <a:rPr lang="en-US" smtClean="0"/>
              <a:t>‹#›</a:t>
            </a:fld>
            <a:endParaRPr lang="en-US"/>
          </a:p>
        </p:txBody>
      </p:sp>
      <p:sp>
        <p:nvSpPr>
          <p:cNvPr id="5" name="Title 1">
            <a:extLst>
              <a:ext uri="{FF2B5EF4-FFF2-40B4-BE49-F238E27FC236}">
                <a16:creationId xmlns:a16="http://schemas.microsoft.com/office/drawing/2014/main" id="{EB5E2B37-08D4-444C-88EB-E8A9EB367F63}"/>
              </a:ext>
            </a:extLst>
          </p:cNvPr>
          <p:cNvSpPr>
            <a:spLocks noGrp="1"/>
          </p:cNvSpPr>
          <p:nvPr>
            <p:ph type="title" hasCustomPrompt="1"/>
          </p:nvPr>
        </p:nvSpPr>
        <p:spPr>
          <a:xfrm>
            <a:off x="839417" y="756000"/>
            <a:ext cx="10515972" cy="936000"/>
          </a:xfrm>
        </p:spPr>
        <p:txBody>
          <a:bodyPr/>
          <a:lstStyle/>
          <a:p>
            <a:r>
              <a:rPr lang="en-GB" dirty="0"/>
              <a:t>Supported by</a:t>
            </a:r>
            <a:endParaRPr lang="en-US" dirty="0"/>
          </a:p>
        </p:txBody>
      </p:sp>
    </p:spTree>
    <p:extLst>
      <p:ext uri="{BB962C8B-B14F-4D97-AF65-F5344CB8AC3E}">
        <p14:creationId xmlns:p14="http://schemas.microsoft.com/office/powerpoint/2010/main" val="1495659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FFA356-CE73-9844-8978-6469CF07BFE2}"/>
              </a:ext>
            </a:extLst>
          </p:cNvPr>
          <p:cNvPicPr>
            <a:picLocks noChangeAspect="1"/>
          </p:cNvPicPr>
          <p:nvPr userDrawn="1"/>
        </p:nvPicPr>
        <p:blipFill>
          <a:blip r:embed="rId3"/>
          <a:srcRect/>
          <a:stretch/>
        </p:blipFill>
        <p:spPr>
          <a:xfrm>
            <a:off x="2467" y="27384"/>
            <a:ext cx="12187065" cy="6858000"/>
          </a:xfrm>
          <a:prstGeom prst="rect">
            <a:avLst/>
          </a:prstGeom>
        </p:spPr>
      </p:pic>
      <p:sp>
        <p:nvSpPr>
          <p:cNvPr id="3" name="Footer Placeholder 2">
            <a:extLst>
              <a:ext uri="{FF2B5EF4-FFF2-40B4-BE49-F238E27FC236}">
                <a16:creationId xmlns:a16="http://schemas.microsoft.com/office/drawing/2014/main" id="{47C100DE-4C83-F840-A7CE-95CC8FD98BAF}"/>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4" name="Slide Number Placeholder 3">
            <a:extLst>
              <a:ext uri="{FF2B5EF4-FFF2-40B4-BE49-F238E27FC236}">
                <a16:creationId xmlns:a16="http://schemas.microsoft.com/office/drawing/2014/main" id="{3512CE85-25F0-4846-9B87-6056C4469B40}"/>
              </a:ext>
            </a:extLst>
          </p:cNvPr>
          <p:cNvSpPr>
            <a:spLocks noGrp="1"/>
          </p:cNvSpPr>
          <p:nvPr>
            <p:ph type="sldNum" sz="quarter" idx="12"/>
          </p:nvPr>
        </p:nvSpPr>
        <p:spPr/>
        <p:txBody>
          <a:bodyPr/>
          <a:lstStyle/>
          <a:p>
            <a:fld id="{7526E0BC-DD56-454F-8974-5164C40F6475}" type="slidenum">
              <a:rPr lang="en-US" smtClean="0"/>
              <a:t>‹#›</a:t>
            </a:fld>
            <a:endParaRPr lang="en-US"/>
          </a:p>
        </p:txBody>
      </p:sp>
      <p:sp>
        <p:nvSpPr>
          <p:cNvPr id="5" name="Title 1">
            <a:extLst>
              <a:ext uri="{FF2B5EF4-FFF2-40B4-BE49-F238E27FC236}">
                <a16:creationId xmlns:a16="http://schemas.microsoft.com/office/drawing/2014/main" id="{EB5E2B37-08D4-444C-88EB-E8A9EB367F63}"/>
              </a:ext>
            </a:extLst>
          </p:cNvPr>
          <p:cNvSpPr>
            <a:spLocks noGrp="1"/>
          </p:cNvSpPr>
          <p:nvPr>
            <p:ph type="title" hasCustomPrompt="1"/>
          </p:nvPr>
        </p:nvSpPr>
        <p:spPr>
          <a:xfrm>
            <a:off x="839417" y="756000"/>
            <a:ext cx="10515972" cy="936000"/>
          </a:xfrm>
        </p:spPr>
        <p:txBody>
          <a:bodyPr/>
          <a:lstStyle/>
          <a:p>
            <a:r>
              <a:rPr lang="en-GB" dirty="0"/>
              <a:t>Data Contributors</a:t>
            </a:r>
            <a:endParaRPr lang="en-US" dirty="0"/>
          </a:p>
        </p:txBody>
      </p:sp>
    </p:spTree>
    <p:extLst>
      <p:ext uri="{BB962C8B-B14F-4D97-AF65-F5344CB8AC3E}">
        <p14:creationId xmlns:p14="http://schemas.microsoft.com/office/powerpoint/2010/main" val="198888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F217A9CC-AA97-5A43-82DA-E0B7FD48FABA}"/>
              </a:ext>
            </a:extLst>
          </p:cNvPr>
          <p:cNvPicPr>
            <a:picLocks noChangeAspect="1"/>
          </p:cNvPicPr>
          <p:nvPr userDrawn="1"/>
        </p:nvPicPr>
        <p:blipFill>
          <a:blip r:embed="rId3"/>
          <a:stretch>
            <a:fillRect/>
          </a:stretch>
        </p:blipFill>
        <p:spPr>
          <a:xfrm>
            <a:off x="9774000" y="5832000"/>
            <a:ext cx="1676400" cy="514350"/>
          </a:xfrm>
          <a:prstGeom prst="rect">
            <a:avLst/>
          </a:prstGeom>
        </p:spPr>
      </p:pic>
      <p:sp>
        <p:nvSpPr>
          <p:cNvPr id="7" name="Round Single Corner of Rectangle 6">
            <a:extLst>
              <a:ext uri="{FF2B5EF4-FFF2-40B4-BE49-F238E27FC236}">
                <a16:creationId xmlns:a16="http://schemas.microsoft.com/office/drawing/2014/main" id="{2278F79E-8536-A2D7-2812-5826BF86FFFE}"/>
              </a:ext>
            </a:extLst>
          </p:cNvPr>
          <p:cNvSpPr/>
          <p:nvPr userDrawn="1"/>
        </p:nvSpPr>
        <p:spPr>
          <a:xfrm rot="10800000">
            <a:off x="6312024" y="-200420"/>
            <a:ext cx="5938353" cy="4997571"/>
          </a:xfrm>
          <a:prstGeom prst="round1Rect">
            <a:avLst>
              <a:gd name="adj" fmla="val 142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967253D0-458D-DEBD-D72D-D808CFDE7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24773" y="5661248"/>
            <a:ext cx="1788830" cy="864096"/>
          </a:xfrm>
          <a:prstGeom prst="rect">
            <a:avLst/>
          </a:prstGeom>
        </p:spPr>
      </p:pic>
      <p:sp>
        <p:nvSpPr>
          <p:cNvPr id="3" name="Subtitle 2">
            <a:extLst>
              <a:ext uri="{FF2B5EF4-FFF2-40B4-BE49-F238E27FC236}">
                <a16:creationId xmlns:a16="http://schemas.microsoft.com/office/drawing/2014/main" id="{CB49B61D-5699-3443-AFA1-28A1A6BAF3AA}"/>
              </a:ext>
            </a:extLst>
          </p:cNvPr>
          <p:cNvSpPr>
            <a:spLocks noGrp="1"/>
          </p:cNvSpPr>
          <p:nvPr>
            <p:ph type="subTitle" idx="1"/>
          </p:nvPr>
        </p:nvSpPr>
        <p:spPr>
          <a:xfrm>
            <a:off x="6816080" y="2996952"/>
            <a:ext cx="4968552" cy="923305"/>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a:extLst>
              <a:ext uri="{FF2B5EF4-FFF2-40B4-BE49-F238E27FC236}">
                <a16:creationId xmlns:a16="http://schemas.microsoft.com/office/drawing/2014/main" id="{1D59C100-18BF-13E5-0DE9-3EA4E188B755}"/>
              </a:ext>
            </a:extLst>
          </p:cNvPr>
          <p:cNvPicPr>
            <a:picLocks noChangeAspect="1"/>
          </p:cNvPicPr>
          <p:nvPr userDrawn="1"/>
        </p:nvPicPr>
        <p:blipFill>
          <a:blip r:embed="rId6"/>
          <a:stretch>
            <a:fillRect/>
          </a:stretch>
        </p:blipFill>
        <p:spPr>
          <a:xfrm>
            <a:off x="5447928" y="908720"/>
            <a:ext cx="2301126" cy="3528392"/>
          </a:xfrm>
          <a:prstGeom prst="rect">
            <a:avLst/>
          </a:prstGeom>
        </p:spPr>
      </p:pic>
      <p:sp>
        <p:nvSpPr>
          <p:cNvPr id="2" name="Title 1">
            <a:extLst>
              <a:ext uri="{FF2B5EF4-FFF2-40B4-BE49-F238E27FC236}">
                <a16:creationId xmlns:a16="http://schemas.microsoft.com/office/drawing/2014/main" id="{876AAAF9-BC82-C746-8B77-4D13D359DF58}"/>
              </a:ext>
            </a:extLst>
          </p:cNvPr>
          <p:cNvSpPr>
            <a:spLocks noGrp="1"/>
          </p:cNvSpPr>
          <p:nvPr>
            <p:ph type="title"/>
          </p:nvPr>
        </p:nvSpPr>
        <p:spPr>
          <a:xfrm>
            <a:off x="6816080" y="548680"/>
            <a:ext cx="4968552" cy="2131519"/>
          </a:xfrm>
        </p:spPr>
        <p:txBody>
          <a:bodyPr anchor="t" anchorCtr="0"/>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62019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F217A9CC-AA97-5A43-82DA-E0B7FD48FABA}"/>
              </a:ext>
            </a:extLst>
          </p:cNvPr>
          <p:cNvPicPr>
            <a:picLocks noChangeAspect="1"/>
          </p:cNvPicPr>
          <p:nvPr userDrawn="1"/>
        </p:nvPicPr>
        <p:blipFill>
          <a:blip r:embed="rId3"/>
          <a:stretch>
            <a:fillRect/>
          </a:stretch>
        </p:blipFill>
        <p:spPr>
          <a:xfrm>
            <a:off x="9774000" y="5832000"/>
            <a:ext cx="1676400" cy="514350"/>
          </a:xfrm>
          <a:prstGeom prst="rect">
            <a:avLst/>
          </a:prstGeom>
        </p:spPr>
      </p:pic>
      <p:sp>
        <p:nvSpPr>
          <p:cNvPr id="7" name="Round Single Corner of Rectangle 6">
            <a:extLst>
              <a:ext uri="{FF2B5EF4-FFF2-40B4-BE49-F238E27FC236}">
                <a16:creationId xmlns:a16="http://schemas.microsoft.com/office/drawing/2014/main" id="{2278F79E-8536-A2D7-2812-5826BF86FFFE}"/>
              </a:ext>
            </a:extLst>
          </p:cNvPr>
          <p:cNvSpPr/>
          <p:nvPr userDrawn="1"/>
        </p:nvSpPr>
        <p:spPr>
          <a:xfrm rot="10800000">
            <a:off x="6312024" y="-200420"/>
            <a:ext cx="5938353" cy="4997571"/>
          </a:xfrm>
          <a:prstGeom prst="round1Rect">
            <a:avLst>
              <a:gd name="adj" fmla="val 142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967253D0-458D-DEBD-D72D-D808CFDE7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24773" y="5661248"/>
            <a:ext cx="1788830" cy="864096"/>
          </a:xfrm>
          <a:prstGeom prst="rect">
            <a:avLst/>
          </a:prstGeom>
        </p:spPr>
      </p:pic>
      <p:sp>
        <p:nvSpPr>
          <p:cNvPr id="3" name="Subtitle 2">
            <a:extLst>
              <a:ext uri="{FF2B5EF4-FFF2-40B4-BE49-F238E27FC236}">
                <a16:creationId xmlns:a16="http://schemas.microsoft.com/office/drawing/2014/main" id="{CB49B61D-5699-3443-AFA1-28A1A6BAF3AA}"/>
              </a:ext>
            </a:extLst>
          </p:cNvPr>
          <p:cNvSpPr>
            <a:spLocks noGrp="1"/>
          </p:cNvSpPr>
          <p:nvPr>
            <p:ph type="subTitle" idx="1"/>
          </p:nvPr>
        </p:nvSpPr>
        <p:spPr>
          <a:xfrm>
            <a:off x="6672064" y="3081759"/>
            <a:ext cx="4968552" cy="923305"/>
          </a:xfrm>
        </p:spPr>
        <p:txBody>
          <a:bodyPr/>
          <a:lstStyle>
            <a:lvl1pPr marL="0" indent="0" algn="l">
              <a:buNone/>
              <a:defRPr sz="2400">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a:extLst>
              <a:ext uri="{FF2B5EF4-FFF2-40B4-BE49-F238E27FC236}">
                <a16:creationId xmlns:a16="http://schemas.microsoft.com/office/drawing/2014/main" id="{1D59C100-18BF-13E5-0DE9-3EA4E188B755}"/>
              </a:ext>
            </a:extLst>
          </p:cNvPr>
          <p:cNvPicPr>
            <a:picLocks noChangeAspect="1"/>
          </p:cNvPicPr>
          <p:nvPr userDrawn="1"/>
        </p:nvPicPr>
        <p:blipFill>
          <a:blip r:embed="rId6"/>
          <a:stretch>
            <a:fillRect/>
          </a:stretch>
        </p:blipFill>
        <p:spPr>
          <a:xfrm>
            <a:off x="5447928" y="908720"/>
            <a:ext cx="2301126" cy="3528392"/>
          </a:xfrm>
          <a:prstGeom prst="rect">
            <a:avLst/>
          </a:prstGeom>
        </p:spPr>
      </p:pic>
      <p:sp>
        <p:nvSpPr>
          <p:cNvPr id="2" name="Title 1">
            <a:extLst>
              <a:ext uri="{FF2B5EF4-FFF2-40B4-BE49-F238E27FC236}">
                <a16:creationId xmlns:a16="http://schemas.microsoft.com/office/drawing/2014/main" id="{876AAAF9-BC82-C746-8B77-4D13D359DF58}"/>
              </a:ext>
            </a:extLst>
          </p:cNvPr>
          <p:cNvSpPr>
            <a:spLocks noGrp="1"/>
          </p:cNvSpPr>
          <p:nvPr>
            <p:ph type="title"/>
          </p:nvPr>
        </p:nvSpPr>
        <p:spPr>
          <a:xfrm>
            <a:off x="6672064" y="692696"/>
            <a:ext cx="4968552" cy="2131519"/>
          </a:xfrm>
        </p:spPr>
        <p:txBody>
          <a:bodyPr anchor="t" anchorCtr="0"/>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96740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15002-A06A-824D-9777-775F1EC1BD16}"/>
              </a:ext>
            </a:extLst>
          </p:cNvPr>
          <p:cNvSpPr>
            <a:spLocks noGrp="1"/>
          </p:cNvSpPr>
          <p:nvPr>
            <p:ph type="title"/>
          </p:nvPr>
        </p:nvSpPr>
        <p:spPr>
          <a:xfrm>
            <a:off x="836612" y="756000"/>
            <a:ext cx="3935413" cy="1332000"/>
          </a:xfrm>
        </p:spPr>
        <p:txBody>
          <a:bodyPr tIns="180000"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AAC3ED-5209-BC40-89A2-AA3B2DCE96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B1ECA8DD-7857-B047-BBAB-18F854F5FA68}"/>
              </a:ext>
            </a:extLst>
          </p:cNvPr>
          <p:cNvSpPr>
            <a:spLocks noGrp="1"/>
          </p:cNvSpPr>
          <p:nvPr>
            <p:ph type="body" sz="half" idx="2"/>
          </p:nvPr>
        </p:nvSpPr>
        <p:spPr>
          <a:xfrm>
            <a:off x="836612" y="2204356"/>
            <a:ext cx="3935413" cy="36646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9C770ED-F35A-244C-B06E-5218D1ABA5A8}"/>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7" name="Slide Number Placeholder 6">
            <a:extLst>
              <a:ext uri="{FF2B5EF4-FFF2-40B4-BE49-F238E27FC236}">
                <a16:creationId xmlns:a16="http://schemas.microsoft.com/office/drawing/2014/main" id="{AB3097A1-CD52-5447-8A66-325251E2AF25}"/>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3826604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F9A551-BB78-E340-B489-B8982026CE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FD6A0B52-8B5A-0F42-812D-FF6C8CA487B6}"/>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7" name="Slide Number Placeholder 6">
            <a:extLst>
              <a:ext uri="{FF2B5EF4-FFF2-40B4-BE49-F238E27FC236}">
                <a16:creationId xmlns:a16="http://schemas.microsoft.com/office/drawing/2014/main" id="{2AA6E8FE-2764-5A42-A880-C398F093D4EB}"/>
              </a:ext>
            </a:extLst>
          </p:cNvPr>
          <p:cNvSpPr>
            <a:spLocks noGrp="1"/>
          </p:cNvSpPr>
          <p:nvPr>
            <p:ph type="sldNum" sz="quarter" idx="12"/>
          </p:nvPr>
        </p:nvSpPr>
        <p:spPr/>
        <p:txBody>
          <a:bodyPr/>
          <a:lstStyle/>
          <a:p>
            <a:fld id="{7526E0BC-DD56-454F-8974-5164C40F6475}" type="slidenum">
              <a:rPr lang="en-US" smtClean="0"/>
              <a:t>‹#›</a:t>
            </a:fld>
            <a:endParaRPr lang="en-US"/>
          </a:p>
        </p:txBody>
      </p:sp>
      <p:sp>
        <p:nvSpPr>
          <p:cNvPr id="8" name="Title 1">
            <a:extLst>
              <a:ext uri="{FF2B5EF4-FFF2-40B4-BE49-F238E27FC236}">
                <a16:creationId xmlns:a16="http://schemas.microsoft.com/office/drawing/2014/main" id="{9C022DA8-6F17-0945-925D-33201C251F37}"/>
              </a:ext>
            </a:extLst>
          </p:cNvPr>
          <p:cNvSpPr>
            <a:spLocks noGrp="1"/>
          </p:cNvSpPr>
          <p:nvPr>
            <p:ph type="title"/>
          </p:nvPr>
        </p:nvSpPr>
        <p:spPr>
          <a:xfrm>
            <a:off x="836612" y="756000"/>
            <a:ext cx="3935413" cy="1332000"/>
          </a:xfrm>
        </p:spPr>
        <p:txBody>
          <a:bodyPr tIns="180000" anchor="b"/>
          <a:lstStyle>
            <a:lvl1pPr>
              <a:defRPr sz="3200"/>
            </a:lvl1pPr>
          </a:lstStyle>
          <a:p>
            <a:r>
              <a:rPr lang="en-US"/>
              <a:t>Click to edit Master title style</a:t>
            </a:r>
          </a:p>
        </p:txBody>
      </p:sp>
      <p:sp>
        <p:nvSpPr>
          <p:cNvPr id="11" name="Text Placeholder 3">
            <a:extLst>
              <a:ext uri="{FF2B5EF4-FFF2-40B4-BE49-F238E27FC236}">
                <a16:creationId xmlns:a16="http://schemas.microsoft.com/office/drawing/2014/main" id="{E01D06F4-48BC-2B4A-AAB8-6A96EA6CB50C}"/>
              </a:ext>
            </a:extLst>
          </p:cNvPr>
          <p:cNvSpPr>
            <a:spLocks noGrp="1"/>
          </p:cNvSpPr>
          <p:nvPr>
            <p:ph type="body" sz="half" idx="2"/>
          </p:nvPr>
        </p:nvSpPr>
        <p:spPr>
          <a:xfrm>
            <a:off x="836612" y="2204356"/>
            <a:ext cx="3935413" cy="36646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114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5D49-930F-894C-8E1E-89166D385B82}"/>
              </a:ext>
            </a:extLst>
          </p:cNvPr>
          <p:cNvSpPr>
            <a:spLocks noGrp="1"/>
          </p:cNvSpPr>
          <p:nvPr>
            <p:ph type="title"/>
          </p:nvPr>
        </p:nvSpPr>
        <p:spPr>
          <a:xfrm>
            <a:off x="983432" y="756000"/>
            <a:ext cx="10370367" cy="936000"/>
          </a:xfrm>
        </p:spPr>
        <p:txBody>
          <a:bodyPr tIns="180000" anchor="b" anchorCtr="0"/>
          <a:lstStyle/>
          <a:p>
            <a:r>
              <a:rPr lang="en-US"/>
              <a:t>Click to edit Master title style</a:t>
            </a:r>
          </a:p>
        </p:txBody>
      </p:sp>
      <p:sp>
        <p:nvSpPr>
          <p:cNvPr id="3" name="Content Placeholder 2">
            <a:extLst>
              <a:ext uri="{FF2B5EF4-FFF2-40B4-BE49-F238E27FC236}">
                <a16:creationId xmlns:a16="http://schemas.microsoft.com/office/drawing/2014/main" id="{9904F05B-911F-7C4B-A3CC-EB9DED2E1706}"/>
              </a:ext>
            </a:extLst>
          </p:cNvPr>
          <p:cNvSpPr>
            <a:spLocks noGrp="1"/>
          </p:cNvSpPr>
          <p:nvPr>
            <p:ph idx="1"/>
          </p:nvPr>
        </p:nvSpPr>
        <p:spPr>
          <a:xfrm>
            <a:off x="983432" y="1825625"/>
            <a:ext cx="1037036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F425B62-3B8F-3345-9D6E-A9FE19185F54}"/>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6" name="Slide Number Placeholder 5">
            <a:extLst>
              <a:ext uri="{FF2B5EF4-FFF2-40B4-BE49-F238E27FC236}">
                <a16:creationId xmlns:a16="http://schemas.microsoft.com/office/drawing/2014/main" id="{BA882976-74F6-1F4C-83BD-A76E4D94AEF9}"/>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3471950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5039-77B0-9E43-B014-54140C65E3F5}"/>
              </a:ext>
            </a:extLst>
          </p:cNvPr>
          <p:cNvSpPr>
            <a:spLocks noGrp="1"/>
          </p:cNvSpPr>
          <p:nvPr>
            <p:ph type="title"/>
          </p:nvPr>
        </p:nvSpPr>
        <p:spPr>
          <a:xfrm>
            <a:off x="839416" y="756000"/>
            <a:ext cx="10514383" cy="936000"/>
          </a:xfrm>
        </p:spPr>
        <p:txBody>
          <a:bodyPr tIns="18000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85BBCF0-4218-7744-A8F6-833795DE0DFA}"/>
              </a:ext>
            </a:extLst>
          </p:cNvPr>
          <p:cNvSpPr>
            <a:spLocks noGrp="1"/>
          </p:cNvSpPr>
          <p:nvPr>
            <p:ph type="body" orient="vert" idx="1"/>
          </p:nvPr>
        </p:nvSpPr>
        <p:spPr>
          <a:xfrm>
            <a:off x="839416" y="1825625"/>
            <a:ext cx="10514383"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5C059F4-7AE7-8145-8B83-33AE9DEA9AD9}"/>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6" name="Slide Number Placeholder 5">
            <a:extLst>
              <a:ext uri="{FF2B5EF4-FFF2-40B4-BE49-F238E27FC236}">
                <a16:creationId xmlns:a16="http://schemas.microsoft.com/office/drawing/2014/main" id="{DD664AD8-C79D-8C49-A0AA-238F177E13C0}"/>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2571770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2B4900-CC9F-3442-A6D6-A799BE3656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0718F4-3E67-2541-A399-72F881912D74}"/>
              </a:ext>
            </a:extLst>
          </p:cNvPr>
          <p:cNvSpPr>
            <a:spLocks noGrp="1"/>
          </p:cNvSpPr>
          <p:nvPr>
            <p:ph type="body" orient="vert" idx="1"/>
          </p:nvPr>
        </p:nvSpPr>
        <p:spPr>
          <a:xfrm>
            <a:off x="1496290" y="365125"/>
            <a:ext cx="707620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3D2BBDF-BA34-E24D-80F6-9BA6E6DEA739}"/>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6" name="Slide Number Placeholder 5">
            <a:extLst>
              <a:ext uri="{FF2B5EF4-FFF2-40B4-BE49-F238E27FC236}">
                <a16:creationId xmlns:a16="http://schemas.microsoft.com/office/drawing/2014/main" id="{8EB90BC2-5EA7-6B44-A3B4-5CFAFAACFFC8}"/>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950670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gure slide/source/chptr desc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5D49-930F-894C-8E1E-89166D385B82}"/>
              </a:ext>
            </a:extLst>
          </p:cNvPr>
          <p:cNvSpPr>
            <a:spLocks noGrp="1"/>
          </p:cNvSpPr>
          <p:nvPr>
            <p:ph type="title"/>
          </p:nvPr>
        </p:nvSpPr>
        <p:spPr>
          <a:xfrm>
            <a:off x="910817" y="756000"/>
            <a:ext cx="10370367" cy="1170000"/>
          </a:xfrm>
        </p:spPr>
        <p:txBody>
          <a:bodyPr tIns="180000" anchor="t" anchorCtr="0">
            <a:normAutofit/>
          </a:bodyPr>
          <a:lstStyle>
            <a:lvl1pPr>
              <a:lnSpc>
                <a:spcPct val="100000"/>
              </a:lnSpc>
              <a:defRPr sz="2000" baseline="0">
                <a:solidFill>
                  <a:schemeClr val="accent3"/>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EF425B62-3B8F-3345-9D6E-A9FE19185F54}"/>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6" name="Slide Number Placeholder 5">
            <a:extLst>
              <a:ext uri="{FF2B5EF4-FFF2-40B4-BE49-F238E27FC236}">
                <a16:creationId xmlns:a16="http://schemas.microsoft.com/office/drawing/2014/main" id="{BA882976-74F6-1F4C-83BD-A76E4D94AEF9}"/>
              </a:ext>
            </a:extLst>
          </p:cNvPr>
          <p:cNvSpPr>
            <a:spLocks noGrp="1"/>
          </p:cNvSpPr>
          <p:nvPr>
            <p:ph type="sldNum" sz="quarter" idx="12"/>
          </p:nvPr>
        </p:nvSpPr>
        <p:spPr/>
        <p:txBody>
          <a:bodyPr/>
          <a:lstStyle/>
          <a:p>
            <a:fld id="{7526E0BC-DD56-454F-8974-5164C40F6475}" type="slidenum">
              <a:rPr lang="en-US" smtClean="0"/>
              <a:t>‹#›</a:t>
            </a:fld>
            <a:endParaRPr lang="en-US"/>
          </a:p>
        </p:txBody>
      </p:sp>
      <p:sp>
        <p:nvSpPr>
          <p:cNvPr id="4" name="Text Placeholder 3">
            <a:extLst>
              <a:ext uri="{FF2B5EF4-FFF2-40B4-BE49-F238E27FC236}">
                <a16:creationId xmlns:a16="http://schemas.microsoft.com/office/drawing/2014/main" id="{18B42BFB-B02C-F145-BF2F-193C4F9D2635}"/>
              </a:ext>
            </a:extLst>
          </p:cNvPr>
          <p:cNvSpPr>
            <a:spLocks noGrp="1"/>
          </p:cNvSpPr>
          <p:nvPr>
            <p:ph type="body" sz="quarter" idx="14"/>
          </p:nvPr>
        </p:nvSpPr>
        <p:spPr>
          <a:xfrm>
            <a:off x="6096000" y="108594"/>
            <a:ext cx="5688631" cy="440086"/>
          </a:xfrm>
        </p:spPr>
        <p:txBody>
          <a:bodyPr anchor="ctr" anchorCtr="0">
            <a:normAutofit/>
          </a:bodyPr>
          <a:lstStyle>
            <a:lvl1pPr marL="0" indent="0" algn="r">
              <a:buFontTx/>
              <a:buNone/>
              <a:defRPr sz="1600" b="1" i="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a:t>Click to edit Master text styles</a:t>
            </a:r>
          </a:p>
        </p:txBody>
      </p:sp>
      <p:sp>
        <p:nvSpPr>
          <p:cNvPr id="9" name="Text Placeholder 3">
            <a:extLst>
              <a:ext uri="{FF2B5EF4-FFF2-40B4-BE49-F238E27FC236}">
                <a16:creationId xmlns:a16="http://schemas.microsoft.com/office/drawing/2014/main" id="{F34BF7E6-F7DA-1148-BD69-9F50008E93D8}"/>
              </a:ext>
            </a:extLst>
          </p:cNvPr>
          <p:cNvSpPr>
            <a:spLocks noGrp="1"/>
          </p:cNvSpPr>
          <p:nvPr>
            <p:ph type="body" sz="quarter" idx="15"/>
          </p:nvPr>
        </p:nvSpPr>
        <p:spPr>
          <a:xfrm>
            <a:off x="913424" y="5869234"/>
            <a:ext cx="10365152" cy="440086"/>
          </a:xfrm>
        </p:spPr>
        <p:txBody>
          <a:bodyPr tIns="90000" anchor="t" anchorCtr="0">
            <a:normAutofit/>
          </a:bodyPr>
          <a:lstStyle>
            <a:lvl1pPr marL="0" indent="0" algn="l">
              <a:lnSpc>
                <a:spcPct val="100000"/>
              </a:lnSpc>
              <a:buFontTx/>
              <a:buNone/>
              <a:defRPr sz="1200" b="0" i="0" baseline="0">
                <a:solidFill>
                  <a:schemeClr val="accent3"/>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a:t>Click to edit Master text styles</a:t>
            </a:r>
          </a:p>
        </p:txBody>
      </p:sp>
      <p:sp>
        <p:nvSpPr>
          <p:cNvPr id="10" name="Picture Placeholder 6">
            <a:extLst>
              <a:ext uri="{FF2B5EF4-FFF2-40B4-BE49-F238E27FC236}">
                <a16:creationId xmlns:a16="http://schemas.microsoft.com/office/drawing/2014/main" id="{E3611634-531B-5648-8D23-F8DE2EEC8729}"/>
              </a:ext>
            </a:extLst>
          </p:cNvPr>
          <p:cNvSpPr>
            <a:spLocks noGrp="1"/>
          </p:cNvSpPr>
          <p:nvPr>
            <p:ph type="pic" sz="quarter" idx="13"/>
          </p:nvPr>
        </p:nvSpPr>
        <p:spPr>
          <a:xfrm>
            <a:off x="913424" y="1988841"/>
            <a:ext cx="10365152" cy="3833364"/>
          </a:xfrm>
        </p:spPr>
        <p:txBody>
          <a:bodyPr/>
          <a:lstStyle/>
          <a:p>
            <a:r>
              <a:rPr lang="en-US"/>
              <a:t>Click icon to add picture</a:t>
            </a:r>
          </a:p>
        </p:txBody>
      </p:sp>
    </p:spTree>
    <p:extLst>
      <p:ext uri="{BB962C8B-B14F-4D97-AF65-F5344CB8AC3E}">
        <p14:creationId xmlns:p14="http://schemas.microsoft.com/office/powerpoint/2010/main" val="449808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gure slide/source/chptr descr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5D49-930F-894C-8E1E-89166D385B82}"/>
              </a:ext>
            </a:extLst>
          </p:cNvPr>
          <p:cNvSpPr>
            <a:spLocks noGrp="1"/>
          </p:cNvSpPr>
          <p:nvPr>
            <p:ph type="title"/>
          </p:nvPr>
        </p:nvSpPr>
        <p:spPr>
          <a:xfrm>
            <a:off x="910817" y="756000"/>
            <a:ext cx="3096951" cy="5066204"/>
          </a:xfrm>
        </p:spPr>
        <p:txBody>
          <a:bodyPr tIns="180000" anchor="t" anchorCtr="0">
            <a:normAutofit/>
          </a:bodyPr>
          <a:lstStyle>
            <a:lvl1pPr>
              <a:lnSpc>
                <a:spcPct val="100000"/>
              </a:lnSpc>
              <a:defRPr sz="1700" baseline="0">
                <a:solidFill>
                  <a:schemeClr val="accent3"/>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EF425B62-3B8F-3345-9D6E-A9FE19185F54}"/>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6" name="Slide Number Placeholder 5">
            <a:extLst>
              <a:ext uri="{FF2B5EF4-FFF2-40B4-BE49-F238E27FC236}">
                <a16:creationId xmlns:a16="http://schemas.microsoft.com/office/drawing/2014/main" id="{BA882976-74F6-1F4C-83BD-A76E4D94AEF9}"/>
              </a:ext>
            </a:extLst>
          </p:cNvPr>
          <p:cNvSpPr>
            <a:spLocks noGrp="1"/>
          </p:cNvSpPr>
          <p:nvPr>
            <p:ph type="sldNum" sz="quarter" idx="12"/>
          </p:nvPr>
        </p:nvSpPr>
        <p:spPr/>
        <p:txBody>
          <a:bodyPr/>
          <a:lstStyle/>
          <a:p>
            <a:fld id="{7526E0BC-DD56-454F-8974-5164C40F6475}" type="slidenum">
              <a:rPr lang="en-US" smtClean="0"/>
              <a:t>‹#›</a:t>
            </a:fld>
            <a:endParaRPr lang="en-US"/>
          </a:p>
        </p:txBody>
      </p:sp>
      <p:sp>
        <p:nvSpPr>
          <p:cNvPr id="4" name="Text Placeholder 3">
            <a:extLst>
              <a:ext uri="{FF2B5EF4-FFF2-40B4-BE49-F238E27FC236}">
                <a16:creationId xmlns:a16="http://schemas.microsoft.com/office/drawing/2014/main" id="{18B42BFB-B02C-F145-BF2F-193C4F9D2635}"/>
              </a:ext>
            </a:extLst>
          </p:cNvPr>
          <p:cNvSpPr>
            <a:spLocks noGrp="1"/>
          </p:cNvSpPr>
          <p:nvPr>
            <p:ph type="body" sz="quarter" idx="14"/>
          </p:nvPr>
        </p:nvSpPr>
        <p:spPr>
          <a:xfrm>
            <a:off x="6096000" y="108594"/>
            <a:ext cx="5688631" cy="440086"/>
          </a:xfrm>
        </p:spPr>
        <p:txBody>
          <a:bodyPr anchor="ctr" anchorCtr="0">
            <a:normAutofit/>
          </a:bodyPr>
          <a:lstStyle>
            <a:lvl1pPr marL="0" indent="0" algn="r">
              <a:buFontTx/>
              <a:buNone/>
              <a:defRPr sz="1600" b="1" i="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a:t>Click to edit Master text styles</a:t>
            </a:r>
          </a:p>
        </p:txBody>
      </p:sp>
      <p:sp>
        <p:nvSpPr>
          <p:cNvPr id="9" name="Text Placeholder 3">
            <a:extLst>
              <a:ext uri="{FF2B5EF4-FFF2-40B4-BE49-F238E27FC236}">
                <a16:creationId xmlns:a16="http://schemas.microsoft.com/office/drawing/2014/main" id="{F34BF7E6-F7DA-1148-BD69-9F50008E93D8}"/>
              </a:ext>
            </a:extLst>
          </p:cNvPr>
          <p:cNvSpPr>
            <a:spLocks noGrp="1"/>
          </p:cNvSpPr>
          <p:nvPr>
            <p:ph type="body" sz="quarter" idx="15"/>
          </p:nvPr>
        </p:nvSpPr>
        <p:spPr>
          <a:xfrm>
            <a:off x="910800" y="5869234"/>
            <a:ext cx="3094344" cy="440086"/>
          </a:xfrm>
        </p:spPr>
        <p:txBody>
          <a:bodyPr tIns="90000" anchor="t" anchorCtr="0">
            <a:normAutofit/>
          </a:bodyPr>
          <a:lstStyle>
            <a:lvl1pPr marL="0" indent="0" algn="l">
              <a:lnSpc>
                <a:spcPct val="100000"/>
              </a:lnSpc>
              <a:buFontTx/>
              <a:buNone/>
              <a:defRPr sz="1200" b="0" i="0" baseline="0">
                <a:solidFill>
                  <a:schemeClr val="accent3"/>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a:defRPr>
                <a:solidFill>
                  <a:schemeClr val="bg1"/>
                </a:solidFill>
              </a:defRPr>
            </a:lvl5pPr>
          </a:lstStyle>
          <a:p>
            <a:pPr lvl="0"/>
            <a:r>
              <a:rPr lang="en-US"/>
              <a:t>Click to edit Master text styles</a:t>
            </a:r>
          </a:p>
        </p:txBody>
      </p:sp>
      <p:sp>
        <p:nvSpPr>
          <p:cNvPr id="10" name="Picture Placeholder 6">
            <a:extLst>
              <a:ext uri="{FF2B5EF4-FFF2-40B4-BE49-F238E27FC236}">
                <a16:creationId xmlns:a16="http://schemas.microsoft.com/office/drawing/2014/main" id="{E3611634-531B-5648-8D23-F8DE2EEC8729}"/>
              </a:ext>
            </a:extLst>
          </p:cNvPr>
          <p:cNvSpPr>
            <a:spLocks noGrp="1"/>
          </p:cNvSpPr>
          <p:nvPr>
            <p:ph type="pic" sz="quarter" idx="13"/>
          </p:nvPr>
        </p:nvSpPr>
        <p:spPr>
          <a:xfrm>
            <a:off x="4079776" y="756000"/>
            <a:ext cx="7198800" cy="5553320"/>
          </a:xfrm>
        </p:spPr>
        <p:txBody>
          <a:bodyPr/>
          <a:lstStyle/>
          <a:p>
            <a:r>
              <a:rPr lang="en-US"/>
              <a:t>Click icon to add picture</a:t>
            </a:r>
          </a:p>
        </p:txBody>
      </p:sp>
    </p:spTree>
    <p:extLst>
      <p:ext uri="{BB962C8B-B14F-4D97-AF65-F5344CB8AC3E}">
        <p14:creationId xmlns:p14="http://schemas.microsoft.com/office/powerpoint/2010/main" val="259726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F837A-8878-2347-ADD5-381CBA233028}"/>
              </a:ext>
            </a:extLst>
          </p:cNvPr>
          <p:cNvSpPr>
            <a:spLocks noGrp="1"/>
          </p:cNvSpPr>
          <p:nvPr>
            <p:ph type="title"/>
          </p:nvPr>
        </p:nvSpPr>
        <p:spPr>
          <a:xfrm>
            <a:off x="839416" y="1579107"/>
            <a:ext cx="10508033" cy="2743656"/>
          </a:xfrm>
        </p:spPr>
        <p:txBody>
          <a:bodyPr anchor="b">
            <a:normAutofit/>
          </a:bodyPr>
          <a:lstStyle>
            <a:lvl1pPr>
              <a:defRPr sz="5400" u="none" baseline="0">
                <a:uFill>
                  <a:solidFill>
                    <a:schemeClr val="accent6"/>
                  </a:solidFill>
                </a:u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C54D68-0122-CE4F-9A5E-39B62452D957}"/>
              </a:ext>
            </a:extLst>
          </p:cNvPr>
          <p:cNvSpPr>
            <a:spLocks noGrp="1"/>
          </p:cNvSpPr>
          <p:nvPr>
            <p:ph type="body" idx="1"/>
          </p:nvPr>
        </p:nvSpPr>
        <p:spPr>
          <a:xfrm>
            <a:off x="839416" y="4589463"/>
            <a:ext cx="1050803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4FDBD747-B1AD-0147-8349-49B7C7F6182F}"/>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6" name="Slide Number Placeholder 5">
            <a:extLst>
              <a:ext uri="{FF2B5EF4-FFF2-40B4-BE49-F238E27FC236}">
                <a16:creationId xmlns:a16="http://schemas.microsoft.com/office/drawing/2014/main" id="{41964E54-A92B-6C4A-BA5D-CCDAA498695D}"/>
              </a:ext>
            </a:extLst>
          </p:cNvPr>
          <p:cNvSpPr>
            <a:spLocks noGrp="1"/>
          </p:cNvSpPr>
          <p:nvPr>
            <p:ph type="sldNum" sz="quarter" idx="12"/>
          </p:nvPr>
        </p:nvSpPr>
        <p:spPr/>
        <p:txBody>
          <a:bodyPr/>
          <a:lstStyle/>
          <a:p>
            <a:fld id="{7526E0BC-DD56-454F-8974-5164C40F6475}" type="slidenum">
              <a:rPr lang="en-US" smtClean="0"/>
              <a:t>‹#›</a:t>
            </a:fld>
            <a:endParaRPr lang="en-US"/>
          </a:p>
        </p:txBody>
      </p:sp>
      <p:cxnSp>
        <p:nvCxnSpPr>
          <p:cNvPr id="7" name="Straight Connector 6">
            <a:extLst>
              <a:ext uri="{FF2B5EF4-FFF2-40B4-BE49-F238E27FC236}">
                <a16:creationId xmlns:a16="http://schemas.microsoft.com/office/drawing/2014/main" id="{284E1A29-000A-384E-BED2-3D9A4257C783}"/>
              </a:ext>
            </a:extLst>
          </p:cNvPr>
          <p:cNvCxnSpPr>
            <a:cxnSpLocks/>
          </p:cNvCxnSpPr>
          <p:nvPr userDrawn="1"/>
        </p:nvCxnSpPr>
        <p:spPr>
          <a:xfrm>
            <a:off x="839416" y="4458247"/>
            <a:ext cx="10514383" cy="0"/>
          </a:xfrm>
          <a:prstGeom prst="line">
            <a:avLst/>
          </a:prstGeom>
          <a:ln w="25400">
            <a:solidFill>
              <a:schemeClr val="accent4"/>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78513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CA96A-679B-2840-B59A-B46BAC2700D2}"/>
              </a:ext>
            </a:extLst>
          </p:cNvPr>
          <p:cNvSpPr>
            <a:spLocks noGrp="1"/>
          </p:cNvSpPr>
          <p:nvPr>
            <p:ph type="title"/>
          </p:nvPr>
        </p:nvSpPr>
        <p:spPr>
          <a:xfrm>
            <a:off x="839416" y="756000"/>
            <a:ext cx="10514384" cy="936000"/>
          </a:xfrm>
        </p:spPr>
        <p:txBody>
          <a:bodyPr tIns="18000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EF4F732-2765-AE48-AB11-062E43F4D710}"/>
              </a:ext>
            </a:extLst>
          </p:cNvPr>
          <p:cNvSpPr>
            <a:spLocks noGrp="1"/>
          </p:cNvSpPr>
          <p:nvPr>
            <p:ph sz="half" idx="1"/>
          </p:nvPr>
        </p:nvSpPr>
        <p:spPr>
          <a:xfrm>
            <a:off x="838202" y="1825625"/>
            <a:ext cx="496976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FB17E4-75F4-184F-B371-76C9EC649448}"/>
              </a:ext>
            </a:extLst>
          </p:cNvPr>
          <p:cNvSpPr>
            <a:spLocks noGrp="1"/>
          </p:cNvSpPr>
          <p:nvPr>
            <p:ph sz="half" idx="2"/>
          </p:nvPr>
        </p:nvSpPr>
        <p:spPr>
          <a:xfrm>
            <a:off x="6384034" y="1825625"/>
            <a:ext cx="496976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ED5DAEF-8E72-F341-9069-219AAC29D4F0}"/>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7" name="Slide Number Placeholder 6">
            <a:extLst>
              <a:ext uri="{FF2B5EF4-FFF2-40B4-BE49-F238E27FC236}">
                <a16:creationId xmlns:a16="http://schemas.microsoft.com/office/drawing/2014/main" id="{7190DFB6-AA97-7F4F-B37F-4D40768FBBF1}"/>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1133415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9D94D-23E9-5547-AF51-98DF427F422E}"/>
              </a:ext>
            </a:extLst>
          </p:cNvPr>
          <p:cNvSpPr>
            <a:spLocks noGrp="1"/>
          </p:cNvSpPr>
          <p:nvPr>
            <p:ph type="title"/>
          </p:nvPr>
        </p:nvSpPr>
        <p:spPr>
          <a:xfrm>
            <a:off x="839417" y="756000"/>
            <a:ext cx="10515972" cy="9360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B67379A-13F5-854E-8B04-3D0F20BF8454}"/>
              </a:ext>
            </a:extLst>
          </p:cNvPr>
          <p:cNvSpPr>
            <a:spLocks noGrp="1"/>
          </p:cNvSpPr>
          <p:nvPr>
            <p:ph type="body" idx="1"/>
          </p:nvPr>
        </p:nvSpPr>
        <p:spPr>
          <a:xfrm>
            <a:off x="858780" y="1746479"/>
            <a:ext cx="50433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907D3-610F-F249-BA6B-2C4F79DEFE8E}"/>
              </a:ext>
            </a:extLst>
          </p:cNvPr>
          <p:cNvSpPr>
            <a:spLocks noGrp="1"/>
          </p:cNvSpPr>
          <p:nvPr>
            <p:ph sz="half" idx="2"/>
          </p:nvPr>
        </p:nvSpPr>
        <p:spPr>
          <a:xfrm>
            <a:off x="858780" y="2626181"/>
            <a:ext cx="5043363" cy="3563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81AAE7-7995-7948-9FE7-BDD44EDF4CE2}"/>
              </a:ext>
            </a:extLst>
          </p:cNvPr>
          <p:cNvSpPr>
            <a:spLocks noGrp="1"/>
          </p:cNvSpPr>
          <p:nvPr>
            <p:ph type="body" sz="quarter" idx="3"/>
          </p:nvPr>
        </p:nvSpPr>
        <p:spPr>
          <a:xfrm>
            <a:off x="6312025" y="1746479"/>
            <a:ext cx="504336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034B72-A4DE-A048-BEE0-A14F03B1BFFC}"/>
              </a:ext>
            </a:extLst>
          </p:cNvPr>
          <p:cNvSpPr>
            <a:spLocks noGrp="1"/>
          </p:cNvSpPr>
          <p:nvPr>
            <p:ph sz="quarter" idx="4"/>
          </p:nvPr>
        </p:nvSpPr>
        <p:spPr>
          <a:xfrm>
            <a:off x="6312025" y="2626181"/>
            <a:ext cx="5043364" cy="35634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9BA0FA6-DB3F-1742-94E7-93770D700AE0}"/>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9" name="Slide Number Placeholder 8">
            <a:extLst>
              <a:ext uri="{FF2B5EF4-FFF2-40B4-BE49-F238E27FC236}">
                <a16:creationId xmlns:a16="http://schemas.microsoft.com/office/drawing/2014/main" id="{F7BF2EAF-656B-7648-ADEB-A7432893714D}"/>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3836212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A6B375-7E81-CB4C-8C7D-D7B7300DA5A4}"/>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5" name="Slide Number Placeholder 4">
            <a:extLst>
              <a:ext uri="{FF2B5EF4-FFF2-40B4-BE49-F238E27FC236}">
                <a16:creationId xmlns:a16="http://schemas.microsoft.com/office/drawing/2014/main" id="{35777F5C-F912-2743-9D6C-609D813C679F}"/>
              </a:ext>
            </a:extLst>
          </p:cNvPr>
          <p:cNvSpPr>
            <a:spLocks noGrp="1"/>
          </p:cNvSpPr>
          <p:nvPr>
            <p:ph type="sldNum" sz="quarter" idx="12"/>
          </p:nvPr>
        </p:nvSpPr>
        <p:spPr/>
        <p:txBody>
          <a:bodyPr/>
          <a:lstStyle/>
          <a:p>
            <a:fld id="{7526E0BC-DD56-454F-8974-5164C40F6475}" type="slidenum">
              <a:rPr lang="en-US" smtClean="0"/>
              <a:t>‹#›</a:t>
            </a:fld>
            <a:endParaRPr lang="en-US"/>
          </a:p>
        </p:txBody>
      </p:sp>
      <p:sp>
        <p:nvSpPr>
          <p:cNvPr id="6" name="Title 1">
            <a:extLst>
              <a:ext uri="{FF2B5EF4-FFF2-40B4-BE49-F238E27FC236}">
                <a16:creationId xmlns:a16="http://schemas.microsoft.com/office/drawing/2014/main" id="{1C2912BC-AEF4-F44C-B931-3CF999C413B6}"/>
              </a:ext>
            </a:extLst>
          </p:cNvPr>
          <p:cNvSpPr>
            <a:spLocks noGrp="1"/>
          </p:cNvSpPr>
          <p:nvPr>
            <p:ph type="title"/>
          </p:nvPr>
        </p:nvSpPr>
        <p:spPr>
          <a:xfrm>
            <a:off x="839417" y="756000"/>
            <a:ext cx="10515972" cy="936000"/>
          </a:xfrm>
        </p:spPr>
        <p:txBody>
          <a:bodyPr/>
          <a:lstStyle/>
          <a:p>
            <a:r>
              <a:rPr lang="en-US"/>
              <a:t>Click to edit Master title style</a:t>
            </a:r>
            <a:endParaRPr lang="en-US" dirty="0"/>
          </a:p>
        </p:txBody>
      </p:sp>
    </p:spTree>
    <p:extLst>
      <p:ext uri="{BB962C8B-B14F-4D97-AF65-F5344CB8AC3E}">
        <p14:creationId xmlns:p14="http://schemas.microsoft.com/office/powerpoint/2010/main" val="3184016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7C100DE-4C83-F840-A7CE-95CC8FD98BAF}"/>
              </a:ext>
            </a:extLst>
          </p:cNvPr>
          <p:cNvSpPr>
            <a:spLocks noGrp="1"/>
          </p:cNvSpPr>
          <p:nvPr>
            <p:ph type="ftr" sz="quarter" idx="11"/>
          </p:nvPr>
        </p:nvSpPr>
        <p:spPr/>
        <p:txBody>
          <a:bodyPr/>
          <a:lstStyle>
            <a:lvl1pPr>
              <a:defRPr/>
            </a:lvl1pPr>
          </a:lstStyle>
          <a:p>
            <a:r>
              <a:rPr lang="en-AU" dirty="0"/>
              <a:t>Hepatitis C Elimination in Australia 2024</a:t>
            </a:r>
          </a:p>
        </p:txBody>
      </p:sp>
      <p:sp>
        <p:nvSpPr>
          <p:cNvPr id="4" name="Slide Number Placeholder 3">
            <a:extLst>
              <a:ext uri="{FF2B5EF4-FFF2-40B4-BE49-F238E27FC236}">
                <a16:creationId xmlns:a16="http://schemas.microsoft.com/office/drawing/2014/main" id="{3512CE85-25F0-4846-9B87-6056C4469B40}"/>
              </a:ext>
            </a:extLst>
          </p:cNvPr>
          <p:cNvSpPr>
            <a:spLocks noGrp="1"/>
          </p:cNvSpPr>
          <p:nvPr>
            <p:ph type="sldNum" sz="quarter" idx="12"/>
          </p:nvPr>
        </p:nvSpPr>
        <p:spPr/>
        <p:txBody>
          <a:bodyPr/>
          <a:lstStyle/>
          <a:p>
            <a:fld id="{7526E0BC-DD56-454F-8974-5164C40F6475}" type="slidenum">
              <a:rPr lang="en-US" smtClean="0"/>
              <a:t>‹#›</a:t>
            </a:fld>
            <a:endParaRPr lang="en-US"/>
          </a:p>
        </p:txBody>
      </p:sp>
    </p:spTree>
    <p:extLst>
      <p:ext uri="{BB962C8B-B14F-4D97-AF65-F5344CB8AC3E}">
        <p14:creationId xmlns:p14="http://schemas.microsoft.com/office/powerpoint/2010/main" val="419483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4C8D5-B5BF-E943-9565-36CC9AB44791}"/>
              </a:ext>
            </a:extLst>
          </p:cNvPr>
          <p:cNvSpPr>
            <a:spLocks noGrp="1"/>
          </p:cNvSpPr>
          <p:nvPr>
            <p:ph type="title"/>
          </p:nvPr>
        </p:nvSpPr>
        <p:spPr>
          <a:xfrm>
            <a:off x="1202498" y="756000"/>
            <a:ext cx="10151302" cy="936000"/>
          </a:xfrm>
          <a:prstGeom prst="rect">
            <a:avLst/>
          </a:prstGeom>
        </p:spPr>
        <p:txBody>
          <a:bodyPr vert="horz" lIns="91440" tIns="18000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817AEF7-B686-D34D-8E95-4B0766B3F501}"/>
              </a:ext>
            </a:extLst>
          </p:cNvPr>
          <p:cNvSpPr>
            <a:spLocks noGrp="1"/>
          </p:cNvSpPr>
          <p:nvPr>
            <p:ph type="body" idx="1"/>
          </p:nvPr>
        </p:nvSpPr>
        <p:spPr>
          <a:xfrm>
            <a:off x="1202498" y="1825625"/>
            <a:ext cx="1015130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01DCBFFC-2631-6542-823E-938D98E06588}"/>
              </a:ext>
            </a:extLst>
          </p:cNvPr>
          <p:cNvSpPr>
            <a:spLocks noGrp="1"/>
          </p:cNvSpPr>
          <p:nvPr>
            <p:ph type="ftr" sz="quarter" idx="3"/>
          </p:nvPr>
        </p:nvSpPr>
        <p:spPr>
          <a:xfrm>
            <a:off x="7885215" y="6356350"/>
            <a:ext cx="2790701" cy="365125"/>
          </a:xfrm>
          <a:prstGeom prst="rect">
            <a:avLst/>
          </a:prstGeom>
        </p:spPr>
        <p:txBody>
          <a:bodyPr vert="horz" lIns="91440" tIns="45720" rIns="91440" bIns="45720" rtlCol="0" anchor="ctr"/>
          <a:lstStyle>
            <a:lvl1pPr algn="ctr">
              <a:defRPr sz="1100" baseline="0">
                <a:solidFill>
                  <a:schemeClr val="accent2"/>
                </a:solidFill>
              </a:defRPr>
            </a:lvl1pPr>
          </a:lstStyle>
          <a:p>
            <a:r>
              <a:rPr lang="en-AU" dirty="0"/>
              <a:t>Hepatitis C Elimination in Australia 2024</a:t>
            </a:r>
          </a:p>
        </p:txBody>
      </p:sp>
      <p:sp>
        <p:nvSpPr>
          <p:cNvPr id="6" name="Slide Number Placeholder 5">
            <a:extLst>
              <a:ext uri="{FF2B5EF4-FFF2-40B4-BE49-F238E27FC236}">
                <a16:creationId xmlns:a16="http://schemas.microsoft.com/office/drawing/2014/main" id="{E4A52BB0-A792-1546-B03C-D0C56298F4DF}"/>
              </a:ext>
            </a:extLst>
          </p:cNvPr>
          <p:cNvSpPr>
            <a:spLocks noGrp="1"/>
          </p:cNvSpPr>
          <p:nvPr>
            <p:ph type="sldNum" sz="quarter" idx="4"/>
          </p:nvPr>
        </p:nvSpPr>
        <p:spPr>
          <a:xfrm>
            <a:off x="10806544" y="6356350"/>
            <a:ext cx="547255" cy="365125"/>
          </a:xfrm>
          <a:prstGeom prst="rect">
            <a:avLst/>
          </a:prstGeom>
        </p:spPr>
        <p:txBody>
          <a:bodyPr vert="horz" lIns="91440" tIns="45720" rIns="91440" bIns="45720" rtlCol="0" anchor="ctr"/>
          <a:lstStyle>
            <a:lvl1pPr algn="r">
              <a:defRPr sz="1200">
                <a:solidFill>
                  <a:schemeClr val="accent2"/>
                </a:solidFill>
              </a:defRPr>
            </a:lvl1pPr>
          </a:lstStyle>
          <a:p>
            <a:fld id="{7526E0BC-DD56-454F-8974-5164C40F6475}" type="slidenum">
              <a:rPr lang="en-US" smtClean="0"/>
              <a:pPr/>
              <a:t>‹#›</a:t>
            </a:fld>
            <a:endParaRPr lang="en-US" dirty="0"/>
          </a:p>
        </p:txBody>
      </p:sp>
    </p:spTree>
    <p:extLst>
      <p:ext uri="{BB962C8B-B14F-4D97-AF65-F5344CB8AC3E}">
        <p14:creationId xmlns:p14="http://schemas.microsoft.com/office/powerpoint/2010/main" val="3577527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8" r:id="rId4"/>
    <p:sldLayoutId id="2147483651" r:id="rId5"/>
    <p:sldLayoutId id="2147483652" r:id="rId6"/>
    <p:sldLayoutId id="2147483653" r:id="rId7"/>
    <p:sldLayoutId id="2147483654" r:id="rId8"/>
    <p:sldLayoutId id="2147483655" r:id="rId9"/>
    <p:sldLayoutId id="2147483661" r:id="rId10"/>
    <p:sldLayoutId id="2147483669" r:id="rId11"/>
    <p:sldLayoutId id="2147483670" r:id="rId12"/>
    <p:sldLayoutId id="2147483662" r:id="rId13"/>
    <p:sldLayoutId id="2147483663" r:id="rId14"/>
    <p:sldLayoutId id="2147483664" r:id="rId15"/>
    <p:sldLayoutId id="2147483660" r:id="rId16"/>
    <p:sldLayoutId id="2147483671" r:id="rId17"/>
    <p:sldLayoutId id="2147483656" r:id="rId18"/>
    <p:sldLayoutId id="2147483657" r:id="rId19"/>
    <p:sldLayoutId id="2147483658" r:id="rId20"/>
    <p:sldLayoutId id="2147483659" r:id="rId21"/>
  </p:sldLayoutIdLst>
  <p:hf sldNum="0"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aus01.safelinks.protection.outlook.com/?url=https%3A%2F%2Fburnet.edu.au%2FaushepC&amp;data=05%7C01%7Canna.wilkinson%40burnet.edu.au%7C105202838231496b941308dbf2206da4%7Cc471a057a4e746c596342e95c39663fa%7C0%7C0%7C638369993312004448%7CUnknown%7CTWFpbGZsb3d8eyJWIjoiMC4wLjAwMDAiLCJQIjoiV2luMzIiLCJBTiI6Ik1haWwiLCJXVCI6Mn0%3D%7C3000%7C%7C%7C&amp;sdata=lFtgiuNYIROKZb26ZLeNcbPq0WVfX%2B2xKCvYZGw4DbU%3D&amp;reserved=0" TargetMode="External"/><Relationship Id="rId2" Type="http://schemas.openxmlformats.org/officeDocument/2006/relationships/hyperlink" Target="https://doi.org/10.26190/unsworks/30597"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emf"/><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doi.org/10.1093/cid/civ197"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hyperlink" Target="https://www.researchprotocols.org/2018/11/e11028/"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oi.org.10.1016/j.lanwpc.2024.101240" TargetMode="External"/><Relationship Id="rId2" Type="http://schemas.openxmlformats.org/officeDocument/2006/relationships/hyperlink" Target="https://doi.org/10.1186/s12913-020-05388-y" TargetMode="External"/><Relationship Id="rId1" Type="http://schemas.openxmlformats.org/officeDocument/2006/relationships/slideLayout" Target="../slideLayouts/slideLayout6.xml"/><Relationship Id="rId4" Type="http://schemas.openxmlformats.org/officeDocument/2006/relationships/hyperlink" Target="https://www.abs.gov.au/statistics/people/crime-and-justice/prisoners-australia/2022"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doi.org/10.26190/cpyt-yz29" TargetMode="External"/><Relationship Id="rId2" Type="http://schemas.openxmlformats.org/officeDocument/2006/relationships/hyperlink" Target="https://doi.org/10.1007/s00127-017-1341-9" TargetMode="Externa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hyperlink" Target="https://doi.org/10.1111/jvh.12701" TargetMode="External"/><Relationship Id="rId2" Type="http://schemas.openxmlformats.org/officeDocument/2006/relationships/hyperlink" Target="https://doi.org/10.1016/S2468-1253(21)00077-7" TargetMode="Externa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hyperlink" Target="https://doi.org/10.1111/liv.14628"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burnet.edu.au/aushepC"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76C343A-A934-4A4E-8828-1A27638B4D12}"/>
              </a:ext>
            </a:extLst>
          </p:cNvPr>
          <p:cNvSpPr>
            <a:spLocks noGrp="1"/>
          </p:cNvSpPr>
          <p:nvPr>
            <p:ph type="subTitle" idx="1"/>
          </p:nvPr>
        </p:nvSpPr>
        <p:spPr/>
        <p:txBody>
          <a:bodyPr/>
          <a:lstStyle/>
          <a:p>
            <a:r>
              <a:rPr lang="en-US" dirty="0"/>
              <a:t>Annual Report 2024</a:t>
            </a:r>
          </a:p>
        </p:txBody>
      </p:sp>
    </p:spTree>
    <p:extLst>
      <p:ext uri="{BB962C8B-B14F-4D97-AF65-F5344CB8AC3E}">
        <p14:creationId xmlns:p14="http://schemas.microsoft.com/office/powerpoint/2010/main" val="1804789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F6A54679-083A-63CA-E3CA-72B75EF2D609}"/>
              </a:ext>
            </a:extLst>
          </p:cNvPr>
          <p:cNvSpPr>
            <a:spLocks noGrp="1"/>
          </p:cNvSpPr>
          <p:nvPr>
            <p:ph type="subTitle" idx="1"/>
          </p:nvPr>
        </p:nvSpPr>
        <p:spPr/>
        <p:txBody>
          <a:bodyPr/>
          <a:lstStyle/>
          <a:p>
            <a:r>
              <a:rPr lang="en-AU" dirty="0"/>
              <a:t>Newly acquired hepatitis C infections</a:t>
            </a:r>
          </a:p>
        </p:txBody>
      </p:sp>
      <p:sp>
        <p:nvSpPr>
          <p:cNvPr id="7" name="Title 6">
            <a:extLst>
              <a:ext uri="{FF2B5EF4-FFF2-40B4-BE49-F238E27FC236}">
                <a16:creationId xmlns:a16="http://schemas.microsoft.com/office/drawing/2014/main" id="{18A2C057-0F8A-FDC1-4542-25F9BABC38A8}"/>
              </a:ext>
            </a:extLst>
          </p:cNvPr>
          <p:cNvSpPr>
            <a:spLocks noGrp="1"/>
          </p:cNvSpPr>
          <p:nvPr>
            <p:ph type="title"/>
          </p:nvPr>
        </p:nvSpPr>
        <p:spPr/>
        <p:txBody>
          <a:bodyPr/>
          <a:lstStyle/>
          <a:p>
            <a:r>
              <a:rPr lang="en-AU" dirty="0"/>
              <a:t>Chapter One</a:t>
            </a:r>
          </a:p>
        </p:txBody>
      </p:sp>
      <p:sp>
        <p:nvSpPr>
          <p:cNvPr id="3" name="Footer Placeholder 2">
            <a:extLst>
              <a:ext uri="{FF2B5EF4-FFF2-40B4-BE49-F238E27FC236}">
                <a16:creationId xmlns:a16="http://schemas.microsoft.com/office/drawing/2014/main" id="{33FD4307-0BA3-A669-B37F-4A39C39CB9D0}"/>
              </a:ext>
            </a:extLst>
          </p:cNvPr>
          <p:cNvSpPr>
            <a:spLocks noGrp="1"/>
          </p:cNvSpPr>
          <p:nvPr>
            <p:ph type="ftr" sz="quarter" idx="4294967295"/>
          </p:nvPr>
        </p:nvSpPr>
        <p:spPr>
          <a:xfrm>
            <a:off x="9401175" y="6356350"/>
            <a:ext cx="2790825" cy="365125"/>
          </a:xfrm>
        </p:spPr>
        <p:txBody>
          <a:bodyPr/>
          <a:lstStyle/>
          <a:p>
            <a:r>
              <a:rPr lang="en-AU"/>
              <a:t>Hepatitis C Elimination in Australia 2024</a:t>
            </a:r>
            <a:endParaRPr lang="en-AU" dirty="0"/>
          </a:p>
        </p:txBody>
      </p:sp>
    </p:spTree>
    <p:extLst>
      <p:ext uri="{BB962C8B-B14F-4D97-AF65-F5344CB8AC3E}">
        <p14:creationId xmlns:p14="http://schemas.microsoft.com/office/powerpoint/2010/main" val="275805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414EA-1C41-65B2-5E87-E10B9782858B}"/>
              </a:ext>
            </a:extLst>
          </p:cNvPr>
          <p:cNvSpPr>
            <a:spLocks noGrp="1"/>
          </p:cNvSpPr>
          <p:nvPr>
            <p:ph type="title"/>
          </p:nvPr>
        </p:nvSpPr>
        <p:spPr/>
        <p:txBody>
          <a:bodyPr/>
          <a:lstStyle/>
          <a:p>
            <a:r>
              <a:rPr lang="en-US" dirty="0"/>
              <a:t>Figure 1. Number of hepatitis C (unspecified and newly acquired) notifications by age group and gender, 2016–2023</a:t>
            </a:r>
          </a:p>
        </p:txBody>
      </p:sp>
      <p:sp>
        <p:nvSpPr>
          <p:cNvPr id="3" name="Footer Placeholder 2">
            <a:extLst>
              <a:ext uri="{FF2B5EF4-FFF2-40B4-BE49-F238E27FC236}">
                <a16:creationId xmlns:a16="http://schemas.microsoft.com/office/drawing/2014/main" id="{AAD731FE-E195-636A-CB68-C68700FF5A83}"/>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6DF118F4-20B8-C892-20FB-C326263BCE05}"/>
              </a:ext>
            </a:extLst>
          </p:cNvPr>
          <p:cNvSpPr>
            <a:spLocks noGrp="1"/>
          </p:cNvSpPr>
          <p:nvPr>
            <p:ph type="body" sz="quarter" idx="14"/>
          </p:nvPr>
        </p:nvSpPr>
        <p:spPr/>
        <p:txBody>
          <a:bodyPr/>
          <a:lstStyle/>
          <a:p>
            <a:r>
              <a:rPr lang="en-GB" dirty="0"/>
              <a:t>New infections</a:t>
            </a:r>
            <a:r>
              <a:rPr lang="en-AU" dirty="0"/>
              <a:t> </a:t>
            </a:r>
            <a:endParaRPr lang="en-US" dirty="0"/>
          </a:p>
        </p:txBody>
      </p:sp>
      <p:sp>
        <p:nvSpPr>
          <p:cNvPr id="5" name="Text Placeholder 4">
            <a:extLst>
              <a:ext uri="{FF2B5EF4-FFF2-40B4-BE49-F238E27FC236}">
                <a16:creationId xmlns:a16="http://schemas.microsoft.com/office/drawing/2014/main" id="{5DEB20AC-4BD8-1235-E423-92B7A67BCF15}"/>
              </a:ext>
            </a:extLst>
          </p:cNvPr>
          <p:cNvSpPr>
            <a:spLocks noGrp="1"/>
          </p:cNvSpPr>
          <p:nvPr>
            <p:ph type="body" sz="quarter" idx="15"/>
          </p:nvPr>
        </p:nvSpPr>
        <p:spPr/>
        <p:txBody>
          <a:bodyPr/>
          <a:lstStyle/>
          <a:p>
            <a:r>
              <a:rPr lang="en-US" dirty="0"/>
              <a:t>Source: Australian National Notifiable Diseases Surveillance System.(4,9)</a:t>
            </a:r>
          </a:p>
        </p:txBody>
      </p:sp>
      <p:pic>
        <p:nvPicPr>
          <p:cNvPr id="8" name="Picture Placeholder 7">
            <a:extLst>
              <a:ext uri="{FF2B5EF4-FFF2-40B4-BE49-F238E27FC236}">
                <a16:creationId xmlns:a16="http://schemas.microsoft.com/office/drawing/2014/main" id="{AC1DA273-9A18-B842-9895-9F46371657A2}"/>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1762023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8E226-3A4D-7571-651F-38D35C1622A1}"/>
              </a:ext>
            </a:extLst>
          </p:cNvPr>
          <p:cNvSpPr>
            <a:spLocks noGrp="1"/>
          </p:cNvSpPr>
          <p:nvPr>
            <p:ph type="title"/>
          </p:nvPr>
        </p:nvSpPr>
        <p:spPr/>
        <p:txBody>
          <a:bodyPr/>
          <a:lstStyle/>
          <a:p>
            <a:r>
              <a:rPr lang="en-US" dirty="0"/>
              <a:t>Figure 2. Incidence of primary hepatitis C infection among individuals tested at ACCESS primary care clinics, ACCESS, 2016–2023</a:t>
            </a:r>
          </a:p>
        </p:txBody>
      </p:sp>
      <p:sp>
        <p:nvSpPr>
          <p:cNvPr id="3" name="Footer Placeholder 2">
            <a:extLst>
              <a:ext uri="{FF2B5EF4-FFF2-40B4-BE49-F238E27FC236}">
                <a16:creationId xmlns:a16="http://schemas.microsoft.com/office/drawing/2014/main" id="{C8F8B1DA-B794-DC91-9C65-B0C35347D3EA}"/>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321EAEC2-546F-2B27-622D-D99430975E6C}"/>
              </a:ext>
            </a:extLst>
          </p:cNvPr>
          <p:cNvSpPr>
            <a:spLocks noGrp="1"/>
          </p:cNvSpPr>
          <p:nvPr>
            <p:ph type="body" sz="quarter" idx="14"/>
          </p:nvPr>
        </p:nvSpPr>
        <p:spPr/>
        <p:txBody>
          <a:bodyPr/>
          <a:lstStyle/>
          <a:p>
            <a:r>
              <a:rPr lang="en-GB" dirty="0"/>
              <a:t>New infections</a:t>
            </a:r>
            <a:r>
              <a:rPr lang="en-AU" dirty="0"/>
              <a:t> </a:t>
            </a:r>
            <a:endParaRPr lang="en-US" dirty="0"/>
          </a:p>
        </p:txBody>
      </p:sp>
      <p:sp>
        <p:nvSpPr>
          <p:cNvPr id="5" name="Text Placeholder 4">
            <a:extLst>
              <a:ext uri="{FF2B5EF4-FFF2-40B4-BE49-F238E27FC236}">
                <a16:creationId xmlns:a16="http://schemas.microsoft.com/office/drawing/2014/main" id="{18FB814B-2E78-BC67-32C6-20377BD6DFF7}"/>
              </a:ext>
            </a:extLst>
          </p:cNvPr>
          <p:cNvSpPr>
            <a:spLocks noGrp="1"/>
          </p:cNvSpPr>
          <p:nvPr>
            <p:ph type="body" sz="quarter" idx="15"/>
          </p:nvPr>
        </p:nvSpPr>
        <p:spPr/>
        <p:txBody>
          <a:bodyPr/>
          <a:lstStyle/>
          <a:p>
            <a:r>
              <a:rPr lang="en-US" dirty="0"/>
              <a:t>Source: ACCESS.(11)</a:t>
            </a:r>
          </a:p>
        </p:txBody>
      </p:sp>
      <p:pic>
        <p:nvPicPr>
          <p:cNvPr id="8" name="Picture Placeholder 7">
            <a:extLst>
              <a:ext uri="{FF2B5EF4-FFF2-40B4-BE49-F238E27FC236}">
                <a16:creationId xmlns:a16="http://schemas.microsoft.com/office/drawing/2014/main" id="{DB9838AD-3B30-7249-27C2-A0F73A5282C6}"/>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2357785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3CFE5-FAF8-8108-0ED0-64D4E491DF7D}"/>
              </a:ext>
            </a:extLst>
          </p:cNvPr>
          <p:cNvSpPr>
            <a:spLocks noGrp="1"/>
          </p:cNvSpPr>
          <p:nvPr>
            <p:ph type="title"/>
          </p:nvPr>
        </p:nvSpPr>
        <p:spPr/>
        <p:txBody>
          <a:bodyPr/>
          <a:lstStyle/>
          <a:p>
            <a:r>
              <a:rPr lang="en-US" dirty="0"/>
              <a:t>Figure 3. Incidence of primary hepatitis C infection among HIV‑positive GBM tested at ACCESS GBM or sexual health clinics, ACCESS, 2016–2023</a:t>
            </a:r>
            <a:endParaRPr lang="en-AU" dirty="0"/>
          </a:p>
        </p:txBody>
      </p:sp>
      <p:sp>
        <p:nvSpPr>
          <p:cNvPr id="3" name="Footer Placeholder 2">
            <a:extLst>
              <a:ext uri="{FF2B5EF4-FFF2-40B4-BE49-F238E27FC236}">
                <a16:creationId xmlns:a16="http://schemas.microsoft.com/office/drawing/2014/main" id="{51CA3AE1-B775-6EE2-CE6B-8420E34BBE21}"/>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20B658CD-B5AF-C079-B86C-45E14A05AC5F}"/>
              </a:ext>
            </a:extLst>
          </p:cNvPr>
          <p:cNvSpPr>
            <a:spLocks noGrp="1"/>
          </p:cNvSpPr>
          <p:nvPr>
            <p:ph type="body" sz="quarter" idx="14"/>
          </p:nvPr>
        </p:nvSpPr>
        <p:spPr/>
        <p:txBody>
          <a:bodyPr/>
          <a:lstStyle/>
          <a:p>
            <a:r>
              <a:rPr lang="en-AU" dirty="0"/>
              <a:t>New infections</a:t>
            </a:r>
          </a:p>
        </p:txBody>
      </p:sp>
      <p:sp>
        <p:nvSpPr>
          <p:cNvPr id="5" name="Text Placeholder 4">
            <a:extLst>
              <a:ext uri="{FF2B5EF4-FFF2-40B4-BE49-F238E27FC236}">
                <a16:creationId xmlns:a16="http://schemas.microsoft.com/office/drawing/2014/main" id="{A7D7EACD-493E-73BF-C034-4930ED15D724}"/>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ACCESS.</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screenshot of a calendar&#10;&#10;Description automatically generated">
            <a:extLst>
              <a:ext uri="{FF2B5EF4-FFF2-40B4-BE49-F238E27FC236}">
                <a16:creationId xmlns:a16="http://schemas.microsoft.com/office/drawing/2014/main" id="{9A4EDC84-DA15-4960-AD65-24A01620EC94}"/>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2723621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879CE786-A73B-F6B1-9B27-EAC797455B7C}"/>
              </a:ext>
            </a:extLst>
          </p:cNvPr>
          <p:cNvSpPr>
            <a:spLocks noGrp="1"/>
          </p:cNvSpPr>
          <p:nvPr>
            <p:ph type="subTitle" idx="1"/>
          </p:nvPr>
        </p:nvSpPr>
        <p:spPr/>
        <p:txBody>
          <a:bodyPr/>
          <a:lstStyle/>
          <a:p>
            <a:r>
              <a:rPr lang="en-AU" dirty="0"/>
              <a:t>Testing and diagnosis</a:t>
            </a:r>
          </a:p>
        </p:txBody>
      </p:sp>
      <p:sp>
        <p:nvSpPr>
          <p:cNvPr id="7" name="Title 6">
            <a:extLst>
              <a:ext uri="{FF2B5EF4-FFF2-40B4-BE49-F238E27FC236}">
                <a16:creationId xmlns:a16="http://schemas.microsoft.com/office/drawing/2014/main" id="{19630AFC-EB5C-EDC3-D2C5-DAB555B4495F}"/>
              </a:ext>
            </a:extLst>
          </p:cNvPr>
          <p:cNvSpPr>
            <a:spLocks noGrp="1"/>
          </p:cNvSpPr>
          <p:nvPr>
            <p:ph type="title"/>
          </p:nvPr>
        </p:nvSpPr>
        <p:spPr/>
        <p:txBody>
          <a:bodyPr/>
          <a:lstStyle/>
          <a:p>
            <a:r>
              <a:rPr lang="en-AU" dirty="0"/>
              <a:t>Chapter two</a:t>
            </a:r>
          </a:p>
        </p:txBody>
      </p:sp>
      <p:sp>
        <p:nvSpPr>
          <p:cNvPr id="3" name="Footer Placeholder 2">
            <a:extLst>
              <a:ext uri="{FF2B5EF4-FFF2-40B4-BE49-F238E27FC236}">
                <a16:creationId xmlns:a16="http://schemas.microsoft.com/office/drawing/2014/main" id="{CEFB3FE6-7AEA-9393-54FE-A1BDDD8FADCC}"/>
              </a:ext>
            </a:extLst>
          </p:cNvPr>
          <p:cNvSpPr>
            <a:spLocks noGrp="1"/>
          </p:cNvSpPr>
          <p:nvPr>
            <p:ph type="ftr" sz="quarter" idx="4294967295"/>
          </p:nvPr>
        </p:nvSpPr>
        <p:spPr>
          <a:xfrm>
            <a:off x="9401175" y="6356350"/>
            <a:ext cx="2790825" cy="365125"/>
          </a:xfrm>
        </p:spPr>
        <p:txBody>
          <a:bodyPr/>
          <a:lstStyle/>
          <a:p>
            <a:r>
              <a:rPr lang="en-AU"/>
              <a:t>Hepatitis C Elimination in Australia 2024</a:t>
            </a:r>
            <a:endParaRPr lang="en-AU" dirty="0"/>
          </a:p>
        </p:txBody>
      </p:sp>
    </p:spTree>
    <p:extLst>
      <p:ext uri="{BB962C8B-B14F-4D97-AF65-F5344CB8AC3E}">
        <p14:creationId xmlns:p14="http://schemas.microsoft.com/office/powerpoint/2010/main" val="1902034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6CFF5-6457-7DD6-305C-1EABD8741C5A}"/>
              </a:ext>
            </a:extLst>
          </p:cNvPr>
          <p:cNvSpPr>
            <a:spLocks noGrp="1"/>
          </p:cNvSpPr>
          <p:nvPr>
            <p:ph type="title"/>
          </p:nvPr>
        </p:nvSpPr>
        <p:spPr/>
        <p:txBody>
          <a:bodyPr/>
          <a:lstStyle/>
          <a:p>
            <a:r>
              <a:rPr lang="en-US" dirty="0"/>
              <a:t>Figure 4. Number of individuals attending ACCESS primary care clinics and proportion tested for HCV (HCV antibody only or HCV antibody and RNA or HCV RNA only), ACCESS, 2016–2023</a:t>
            </a:r>
            <a:endParaRPr lang="en-AU" dirty="0"/>
          </a:p>
        </p:txBody>
      </p:sp>
      <p:sp>
        <p:nvSpPr>
          <p:cNvPr id="3" name="Footer Placeholder 2">
            <a:extLst>
              <a:ext uri="{FF2B5EF4-FFF2-40B4-BE49-F238E27FC236}">
                <a16:creationId xmlns:a16="http://schemas.microsoft.com/office/drawing/2014/main" id="{A6B4BD7E-9B3A-4E19-00C5-FD4900D8B9A9}"/>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D6E7940B-7331-F240-1CB7-0C261FDE716E}"/>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FE9790B8-8F3B-1704-52B5-2743E171CF9A}"/>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ACCESS.</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with numbers and a line&#10;&#10;Description automatically generated">
            <a:extLst>
              <a:ext uri="{FF2B5EF4-FFF2-40B4-BE49-F238E27FC236}">
                <a16:creationId xmlns:a16="http://schemas.microsoft.com/office/drawing/2014/main" id="{C1C3EFCB-F53C-7489-A44B-6A21B2761226}"/>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805071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51D30-A36A-A65D-7B07-6E073C657BB4}"/>
              </a:ext>
            </a:extLst>
          </p:cNvPr>
          <p:cNvSpPr>
            <a:spLocks noGrp="1"/>
          </p:cNvSpPr>
          <p:nvPr>
            <p:ph type="title"/>
          </p:nvPr>
        </p:nvSpPr>
        <p:spPr/>
        <p:txBody>
          <a:bodyPr/>
          <a:lstStyle/>
          <a:p>
            <a:r>
              <a:rPr lang="en-US" dirty="0"/>
              <a:t>Figure 5. Number of HIV‑positive GBM attending ACCESS GBM or sexual health clinics and proportion tested for HCV (HCV antibody only or HCV antibody and RNA or HCV RNA only), ACCESS, 2016–2023</a:t>
            </a:r>
            <a:endParaRPr lang="en-AU" dirty="0"/>
          </a:p>
        </p:txBody>
      </p:sp>
      <p:sp>
        <p:nvSpPr>
          <p:cNvPr id="3" name="Footer Placeholder 2">
            <a:extLst>
              <a:ext uri="{FF2B5EF4-FFF2-40B4-BE49-F238E27FC236}">
                <a16:creationId xmlns:a16="http://schemas.microsoft.com/office/drawing/2014/main" id="{4C802A6B-0023-459F-FE20-5237B2DFFE56}"/>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4228FAF6-3EFC-FFF5-7FB4-2ABB1DB82316}"/>
              </a:ext>
            </a:extLst>
          </p:cNvPr>
          <p:cNvSpPr>
            <a:spLocks noGrp="1"/>
          </p:cNvSpPr>
          <p:nvPr>
            <p:ph type="body" sz="quarter" idx="14"/>
          </p:nvPr>
        </p:nvSpPr>
        <p:spPr/>
        <p:txBody>
          <a:bodyPr>
            <a:normAutofit/>
          </a:bodyPr>
          <a:lstStyle/>
          <a:p>
            <a:r>
              <a:rPr lang="en-AU" dirty="0"/>
              <a:t>Testing and diagnosis</a:t>
            </a:r>
          </a:p>
        </p:txBody>
      </p:sp>
      <p:sp>
        <p:nvSpPr>
          <p:cNvPr id="5" name="Text Placeholder 4">
            <a:extLst>
              <a:ext uri="{FF2B5EF4-FFF2-40B4-BE49-F238E27FC236}">
                <a16:creationId xmlns:a16="http://schemas.microsoft.com/office/drawing/2014/main" id="{4C51B47B-2EA8-F52A-FB06-90CE63A02BE6}"/>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ACCESS.</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with a line going up&#10;&#10;Description automatically generated">
            <a:extLst>
              <a:ext uri="{FF2B5EF4-FFF2-40B4-BE49-F238E27FC236}">
                <a16:creationId xmlns:a16="http://schemas.microsoft.com/office/drawing/2014/main" id="{803AED13-DD90-876C-B7A2-B710C1F5777C}"/>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2676163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F868F-A118-B8E6-D98B-FB32FB09C65F}"/>
              </a:ext>
            </a:extLst>
          </p:cNvPr>
          <p:cNvSpPr>
            <a:spLocks noGrp="1"/>
          </p:cNvSpPr>
          <p:nvPr>
            <p:ph type="title"/>
          </p:nvPr>
        </p:nvSpPr>
        <p:spPr/>
        <p:txBody>
          <a:bodyPr/>
          <a:lstStyle/>
          <a:p>
            <a:r>
              <a:rPr lang="en-US" dirty="0"/>
              <a:t>Figure 6. Number of individuals ever prescribed opioid agonist therapy attending ACCESS primary care clinics and proportion tested for HCV (HCV antibody only or HCV antibody and RNA or HCV RNA only), ACCESS, 2016–2023</a:t>
            </a:r>
            <a:endParaRPr lang="en-AU" dirty="0"/>
          </a:p>
        </p:txBody>
      </p:sp>
      <p:sp>
        <p:nvSpPr>
          <p:cNvPr id="3" name="Footer Placeholder 2">
            <a:extLst>
              <a:ext uri="{FF2B5EF4-FFF2-40B4-BE49-F238E27FC236}">
                <a16:creationId xmlns:a16="http://schemas.microsoft.com/office/drawing/2014/main" id="{1F6EC817-9133-23DC-D3AF-A93ACB80BD8B}"/>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95E06DD5-4179-3910-CC4B-1B2EF78497E2}"/>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00D423E0-4F71-ED1B-1746-2A7F5438287F}"/>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ACCESS.</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with a line and a line&#10;&#10;Description automatically generated with medium confidence">
            <a:extLst>
              <a:ext uri="{FF2B5EF4-FFF2-40B4-BE49-F238E27FC236}">
                <a16:creationId xmlns:a16="http://schemas.microsoft.com/office/drawing/2014/main" id="{DB774206-C077-501A-A40E-B8655F120286}"/>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2173907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A01D8-DC4F-2339-77C5-2E17CD91DCC0}"/>
              </a:ext>
            </a:extLst>
          </p:cNvPr>
          <p:cNvSpPr>
            <a:spLocks noGrp="1"/>
          </p:cNvSpPr>
          <p:nvPr>
            <p:ph type="title"/>
          </p:nvPr>
        </p:nvSpPr>
        <p:spPr/>
        <p:txBody>
          <a:bodyPr/>
          <a:lstStyle/>
          <a:p>
            <a:r>
              <a:rPr lang="en-US" dirty="0"/>
              <a:t>Figure 7. Number of Aboriginal and/or Torres Strait Islander people attending ACCESS sexual health clinics and proportion tested for HCV (HCV antibody only or HCV antibody and RNA or HCV RNA only), ACCESS, 2016–2023</a:t>
            </a:r>
            <a:endParaRPr lang="en-AU" dirty="0"/>
          </a:p>
        </p:txBody>
      </p:sp>
      <p:sp>
        <p:nvSpPr>
          <p:cNvPr id="3" name="Footer Placeholder 2">
            <a:extLst>
              <a:ext uri="{FF2B5EF4-FFF2-40B4-BE49-F238E27FC236}">
                <a16:creationId xmlns:a16="http://schemas.microsoft.com/office/drawing/2014/main" id="{FD4E1099-CBD1-942F-1D67-42101C0458E6}"/>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B113274B-416A-5719-8920-3A25E76C8661}"/>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E1702093-6473-8051-AA55-DF8CAB3F9B9A}"/>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ACCESS.</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with a line going up&#10;&#10;Description automatically generated">
            <a:extLst>
              <a:ext uri="{FF2B5EF4-FFF2-40B4-BE49-F238E27FC236}">
                <a16:creationId xmlns:a16="http://schemas.microsoft.com/office/drawing/2014/main" id="{A4F4CD0B-BDD3-748B-154B-31565E37DCB8}"/>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1586270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B2D7-B58C-FB2E-BBA7-046124823985}"/>
              </a:ext>
            </a:extLst>
          </p:cNvPr>
          <p:cNvSpPr>
            <a:spLocks noGrp="1"/>
          </p:cNvSpPr>
          <p:nvPr>
            <p:ph type="title"/>
          </p:nvPr>
        </p:nvSpPr>
        <p:spPr/>
        <p:txBody>
          <a:bodyPr/>
          <a:lstStyle/>
          <a:p>
            <a:r>
              <a:rPr lang="en-US" dirty="0"/>
              <a:t>Figure 8. Number of individuals tested for HCV antibody at ACCESS primary care clinics and proportion of HCV antibody tests positive by gender, ACCESS, 2016–2023</a:t>
            </a:r>
            <a:endParaRPr lang="en-AU" dirty="0"/>
          </a:p>
        </p:txBody>
      </p:sp>
      <p:sp>
        <p:nvSpPr>
          <p:cNvPr id="3" name="Footer Placeholder 2">
            <a:extLst>
              <a:ext uri="{FF2B5EF4-FFF2-40B4-BE49-F238E27FC236}">
                <a16:creationId xmlns:a16="http://schemas.microsoft.com/office/drawing/2014/main" id="{973DE802-5F3D-2F8B-876F-D32A25CAE895}"/>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5AB6DD0A-9B72-962C-8537-130EAA4B2183}"/>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E805E8A8-3D31-9FF0-BAEB-692039925027}"/>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ACCESS.</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a number of people&#10;&#10;Description automatically generated with medium confidence">
            <a:extLst>
              <a:ext uri="{FF2B5EF4-FFF2-40B4-BE49-F238E27FC236}">
                <a16:creationId xmlns:a16="http://schemas.microsoft.com/office/drawing/2014/main" id="{E3B51539-119F-D88F-1D04-7D2F0FF7E138}"/>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4080084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22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2FFE8-3C9C-4F34-ADF0-8093FE4213E8}"/>
              </a:ext>
            </a:extLst>
          </p:cNvPr>
          <p:cNvSpPr>
            <a:spLocks noGrp="1"/>
          </p:cNvSpPr>
          <p:nvPr>
            <p:ph type="title"/>
          </p:nvPr>
        </p:nvSpPr>
        <p:spPr/>
        <p:txBody>
          <a:bodyPr/>
          <a:lstStyle/>
          <a:p>
            <a:r>
              <a:rPr lang="en-US" dirty="0"/>
              <a:t>Figure 9. Number of HIV‑positive GBM tested for HCV antibody at ACCESS GBM or sexual health clinics and proportion of HCV antibody tests positive, ACCESS, 2016–2023</a:t>
            </a:r>
            <a:endParaRPr lang="en-AU" dirty="0"/>
          </a:p>
        </p:txBody>
      </p:sp>
      <p:sp>
        <p:nvSpPr>
          <p:cNvPr id="3" name="Footer Placeholder 2">
            <a:extLst>
              <a:ext uri="{FF2B5EF4-FFF2-40B4-BE49-F238E27FC236}">
                <a16:creationId xmlns:a16="http://schemas.microsoft.com/office/drawing/2014/main" id="{7432BEC2-62C0-D949-6703-778DDDFB4AFC}"/>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125066B8-86F7-E057-E15C-8035EC8AF122}"/>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A15F06FC-CFCC-797E-825B-98D6C49986A0}"/>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ACCESS.</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a bar graph&#10;&#10;Description automatically generated">
            <a:extLst>
              <a:ext uri="{FF2B5EF4-FFF2-40B4-BE49-F238E27FC236}">
                <a16:creationId xmlns:a16="http://schemas.microsoft.com/office/drawing/2014/main" id="{C7EA3FEF-B90E-DC4B-CD4E-9EC46D9D7AA5}"/>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2113007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24D32-C6D1-D3C3-74D7-F7997132D506}"/>
              </a:ext>
            </a:extLst>
          </p:cNvPr>
          <p:cNvSpPr>
            <a:spLocks noGrp="1"/>
          </p:cNvSpPr>
          <p:nvPr>
            <p:ph type="title"/>
          </p:nvPr>
        </p:nvSpPr>
        <p:spPr/>
        <p:txBody>
          <a:bodyPr/>
          <a:lstStyle/>
          <a:p>
            <a:r>
              <a:rPr lang="en-US" dirty="0"/>
              <a:t>Figure 10. Number of individuals ever prescribed opioid agonist therapy tested for HCV antibody at ACCESS primary care clinics and proportion of HCV antibody tests positive by gender, ACCESS, 2016–2023</a:t>
            </a:r>
            <a:endParaRPr lang="en-AU" dirty="0"/>
          </a:p>
        </p:txBody>
      </p:sp>
      <p:sp>
        <p:nvSpPr>
          <p:cNvPr id="3" name="Footer Placeholder 2">
            <a:extLst>
              <a:ext uri="{FF2B5EF4-FFF2-40B4-BE49-F238E27FC236}">
                <a16:creationId xmlns:a16="http://schemas.microsoft.com/office/drawing/2014/main" id="{5A148791-CF21-1F6C-2853-80D916CD80B9}"/>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B2EE76E5-9DCC-056C-C00F-F2AC0E942141}"/>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345BC8E0-12B7-A6CB-166C-4D1B3E61279C}"/>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ACCESS.</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a graph with numbers and a line&#10;&#10;Description automatically generated with medium confidence">
            <a:extLst>
              <a:ext uri="{FF2B5EF4-FFF2-40B4-BE49-F238E27FC236}">
                <a16:creationId xmlns:a16="http://schemas.microsoft.com/office/drawing/2014/main" id="{214B46D9-1C68-0B5E-BD5C-D52273944E2D}"/>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1952385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857F-FEBE-4D6E-10C1-ACBBB4D9BF67}"/>
              </a:ext>
            </a:extLst>
          </p:cNvPr>
          <p:cNvSpPr>
            <a:spLocks noGrp="1"/>
          </p:cNvSpPr>
          <p:nvPr>
            <p:ph type="title"/>
          </p:nvPr>
        </p:nvSpPr>
        <p:spPr/>
        <p:txBody>
          <a:bodyPr/>
          <a:lstStyle/>
          <a:p>
            <a:r>
              <a:rPr lang="en-US" dirty="0"/>
              <a:t>Figure 11. Number of Aboriginal and/or Torres Strait Islander people tested for HCV antibody at ACCESS sexual health clinics and proportion of HCV antibody tests positive, ACCESS, 2016–2023</a:t>
            </a:r>
            <a:endParaRPr lang="en-AU" dirty="0"/>
          </a:p>
        </p:txBody>
      </p:sp>
      <p:sp>
        <p:nvSpPr>
          <p:cNvPr id="3" name="Footer Placeholder 2">
            <a:extLst>
              <a:ext uri="{FF2B5EF4-FFF2-40B4-BE49-F238E27FC236}">
                <a16:creationId xmlns:a16="http://schemas.microsoft.com/office/drawing/2014/main" id="{8200B0FD-0B75-8D20-3597-BE1B784638AB}"/>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F435A3D5-6AEE-488B-F3A0-BFD3EDC51B35}"/>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E78550FC-6DA5-9320-896B-768931D84BDA}"/>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ACCESS.</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with numbers and a line&#10;&#10;Description automatically generated">
            <a:extLst>
              <a:ext uri="{FF2B5EF4-FFF2-40B4-BE49-F238E27FC236}">
                <a16:creationId xmlns:a16="http://schemas.microsoft.com/office/drawing/2014/main" id="{F721EFE4-4B29-8EFE-278D-057B48F1021D}"/>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2150720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0CEAB-3990-54C2-8A08-DE83DDCDBC53}"/>
              </a:ext>
            </a:extLst>
          </p:cNvPr>
          <p:cNvSpPr>
            <a:spLocks noGrp="1"/>
          </p:cNvSpPr>
          <p:nvPr>
            <p:ph type="title"/>
          </p:nvPr>
        </p:nvSpPr>
        <p:spPr/>
        <p:txBody>
          <a:bodyPr/>
          <a:lstStyle/>
          <a:p>
            <a:r>
              <a:rPr lang="en-US" dirty="0"/>
              <a:t>Figure 12. Number of individuals attending ACCHS and proportion tested for HCV (HCV antibody only or HCV antibody and RNA or HCV RNA only), ATLAS network, 2016–2023</a:t>
            </a:r>
            <a:endParaRPr lang="en-AU" dirty="0"/>
          </a:p>
        </p:txBody>
      </p:sp>
      <p:sp>
        <p:nvSpPr>
          <p:cNvPr id="3" name="Footer Placeholder 2">
            <a:extLst>
              <a:ext uri="{FF2B5EF4-FFF2-40B4-BE49-F238E27FC236}">
                <a16:creationId xmlns:a16="http://schemas.microsoft.com/office/drawing/2014/main" id="{2F6B046F-AD65-B5F0-EFB5-E8390505EA47}"/>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0C051B3A-836A-3A58-8E73-684DB3F249F5}"/>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D674A4B1-2EFE-DBAC-2D94-8871F0A10734}"/>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ATLAS Indigenous Primary Care Surveillance and Research Network, 2016–2023.</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(18)</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a bar graph&#10;&#10;Description automatically generated with medium confidence">
            <a:extLst>
              <a:ext uri="{FF2B5EF4-FFF2-40B4-BE49-F238E27FC236}">
                <a16:creationId xmlns:a16="http://schemas.microsoft.com/office/drawing/2014/main" id="{3F8353A3-6BE4-C362-0AEC-2B6979D961D0}"/>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4259124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47EA9-5D4E-B6C2-5048-1D737CA70E42}"/>
              </a:ext>
            </a:extLst>
          </p:cNvPr>
          <p:cNvSpPr>
            <a:spLocks noGrp="1"/>
          </p:cNvSpPr>
          <p:nvPr>
            <p:ph type="title"/>
          </p:nvPr>
        </p:nvSpPr>
        <p:spPr/>
        <p:txBody>
          <a:bodyPr/>
          <a:lstStyle/>
          <a:p>
            <a:r>
              <a:rPr lang="en-US" dirty="0"/>
              <a:t>Figure 13. Number of individuals attending ACCHS tested for HCV antibody and proportion positive by gender, ATLAS network, 2016–2023</a:t>
            </a:r>
            <a:endParaRPr lang="en-AU" dirty="0"/>
          </a:p>
        </p:txBody>
      </p:sp>
      <p:sp>
        <p:nvSpPr>
          <p:cNvPr id="3" name="Footer Placeholder 2">
            <a:extLst>
              <a:ext uri="{FF2B5EF4-FFF2-40B4-BE49-F238E27FC236}">
                <a16:creationId xmlns:a16="http://schemas.microsoft.com/office/drawing/2014/main" id="{623E22E8-8E34-EA8C-E993-FFC51773400C}"/>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757864C1-BB5E-188D-A172-7C2D652C9775}"/>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2282E291-DBD8-442A-5E44-E6A4707F2AB4}"/>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ATLAS Indigenous Primary Care Surveillance and Research Network, 2016–2023.</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(18)</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a graph with numbers and a line&#10;&#10;Description automatically generated with medium confidence">
            <a:extLst>
              <a:ext uri="{FF2B5EF4-FFF2-40B4-BE49-F238E27FC236}">
                <a16:creationId xmlns:a16="http://schemas.microsoft.com/office/drawing/2014/main" id="{E31A223B-9440-0919-914F-A76F1FBB6545}"/>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1879397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5AFE8-19BA-F81F-2C34-ED7A949E8B50}"/>
              </a:ext>
            </a:extLst>
          </p:cNvPr>
          <p:cNvSpPr>
            <a:spLocks noGrp="1"/>
          </p:cNvSpPr>
          <p:nvPr>
            <p:ph type="title"/>
          </p:nvPr>
        </p:nvSpPr>
        <p:spPr/>
        <p:txBody>
          <a:bodyPr/>
          <a:lstStyle/>
          <a:p>
            <a:r>
              <a:rPr lang="en-US" dirty="0"/>
              <a:t>Figure 14. Hepatitis C testing cascade: number and proportion of individuals attending ACCHS tested for HCV antibody or RNA and among those tested, the number and proportion testing positive, ATLAS network, aggregated for years 2016–2023</a:t>
            </a:r>
            <a:endParaRPr lang="en-AU" dirty="0"/>
          </a:p>
        </p:txBody>
      </p:sp>
      <p:sp>
        <p:nvSpPr>
          <p:cNvPr id="3" name="Footer Placeholder 2">
            <a:extLst>
              <a:ext uri="{FF2B5EF4-FFF2-40B4-BE49-F238E27FC236}">
                <a16:creationId xmlns:a16="http://schemas.microsoft.com/office/drawing/2014/main" id="{10BB69F3-E030-F4B6-8273-BE7053D14037}"/>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428FFA23-54DD-83FE-AF56-A3A6F3B32DF0}"/>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F8041AE6-417B-869A-C1D0-A567E1451CD8}"/>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ATLAS Indigenous Primary Care Surveillance and Research Network, 2016–2023.</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(18)</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a number of people with numbers&#10;&#10;Description automatically generated with medium confidence">
            <a:extLst>
              <a:ext uri="{FF2B5EF4-FFF2-40B4-BE49-F238E27FC236}">
                <a16:creationId xmlns:a16="http://schemas.microsoft.com/office/drawing/2014/main" id="{82BDB358-1660-6DB6-A35E-49F4340C8E7A}"/>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1291624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90DC0-8865-ED84-7A41-96EC458550A7}"/>
              </a:ext>
            </a:extLst>
          </p:cNvPr>
          <p:cNvSpPr>
            <a:spLocks noGrp="1"/>
          </p:cNvSpPr>
          <p:nvPr>
            <p:ph type="title"/>
          </p:nvPr>
        </p:nvSpPr>
        <p:spPr/>
        <p:txBody>
          <a:bodyPr/>
          <a:lstStyle/>
          <a:p>
            <a:r>
              <a:rPr lang="en-US" dirty="0"/>
              <a:t>Figure 15. Proportion of Australian Needle Syringe Program Survey respondents self‑reporting recent (past 12 months) hepatitis C testing by jurisdiction, 2016–2023</a:t>
            </a:r>
            <a:endParaRPr lang="en-AU" dirty="0"/>
          </a:p>
        </p:txBody>
      </p:sp>
      <p:sp>
        <p:nvSpPr>
          <p:cNvPr id="3" name="Footer Placeholder 2">
            <a:extLst>
              <a:ext uri="{FF2B5EF4-FFF2-40B4-BE49-F238E27FC236}">
                <a16:creationId xmlns:a16="http://schemas.microsoft.com/office/drawing/2014/main" id="{9D1680A3-3ACA-1666-8D1E-A0F382C7C7C9}"/>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F7843D05-DEC5-C130-0E5D-58F9DAAED026}"/>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6DB94F9C-0361-11A5-9C6E-9FA699FE5B7E}"/>
              </a:ext>
            </a:extLst>
          </p:cNvPr>
          <p:cNvSpPr>
            <a:spLocks noGrp="1"/>
          </p:cNvSpPr>
          <p:nvPr>
            <p:ph type="body" sz="quarter" idx="15"/>
          </p:nvPr>
        </p:nvSpPr>
        <p:spPr/>
        <p:txBody>
          <a:bodyPr>
            <a:normAutofit fontScale="92500" lnSpcReduction="1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Australian Needle Syringe Program Survey. 25-year National Data Report 1995–2019.</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(26)</a:t>
            </a:r>
            <a:r>
              <a:rPr lang="en-GB" kern="100" dirty="0">
                <a:latin typeface="Trebuchet MS" panose="020B0603020202020204" pitchFamily="34" charset="0"/>
                <a:ea typeface="Aptos" panose="020B0004020202020204" pitchFamily="34" charset="0"/>
                <a:cs typeface="Times New Roman" panose="02020603050405020304" pitchFamily="18" charset="0"/>
              </a:rPr>
              <a:t> Australian Needle Syringe Program Survey. National Data Report 2019–2023.</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(19)</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a graph&#10;&#10;Description automatically generated with medium confidence">
            <a:extLst>
              <a:ext uri="{FF2B5EF4-FFF2-40B4-BE49-F238E27FC236}">
                <a16:creationId xmlns:a16="http://schemas.microsoft.com/office/drawing/2014/main" id="{B92975D1-9DA0-F901-3371-B698B41E7444}"/>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3051655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7E16-3807-A5AC-C53B-B06D8B897A64}"/>
              </a:ext>
            </a:extLst>
          </p:cNvPr>
          <p:cNvSpPr>
            <a:spLocks noGrp="1"/>
          </p:cNvSpPr>
          <p:nvPr>
            <p:ph type="title"/>
          </p:nvPr>
        </p:nvSpPr>
        <p:spPr/>
        <p:txBody>
          <a:bodyPr/>
          <a:lstStyle/>
          <a:p>
            <a:r>
              <a:rPr lang="en-US" dirty="0"/>
              <a:t>Figure 16. Proportion of Australian Needle Syringe Program Survey respondents reporting recent (past 12 months) hepatitis C testing by gender, 2016–2023</a:t>
            </a:r>
            <a:endParaRPr lang="en-AU" dirty="0"/>
          </a:p>
        </p:txBody>
      </p:sp>
      <p:sp>
        <p:nvSpPr>
          <p:cNvPr id="3" name="Footer Placeholder 2">
            <a:extLst>
              <a:ext uri="{FF2B5EF4-FFF2-40B4-BE49-F238E27FC236}">
                <a16:creationId xmlns:a16="http://schemas.microsoft.com/office/drawing/2014/main" id="{6D66792B-29BE-1B82-B2DC-3C1D9F270DE8}"/>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B173C868-16DC-E525-15F6-77D71A0FAB2E}"/>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35F680CA-EBDA-9E3E-E5C0-E4C658469836}"/>
              </a:ext>
            </a:extLst>
          </p:cNvPr>
          <p:cNvSpPr>
            <a:spLocks noGrp="1"/>
          </p:cNvSpPr>
          <p:nvPr>
            <p:ph type="body" sz="quarter" idx="15"/>
          </p:nvPr>
        </p:nvSpPr>
        <p:spPr/>
        <p:txBody>
          <a:bodyPr>
            <a:normAutofit fontScale="92500" lnSpcReduction="1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Australian Needle Syringe Program Survey. 25-year National Data Report 1995–2019.</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(26)</a:t>
            </a:r>
            <a:r>
              <a:rPr lang="en-GB" kern="100" dirty="0">
                <a:latin typeface="Trebuchet MS" panose="020B0603020202020204" pitchFamily="34" charset="0"/>
                <a:ea typeface="Aptos" panose="020B0004020202020204" pitchFamily="34" charset="0"/>
                <a:cs typeface="Times New Roman" panose="02020603050405020304" pitchFamily="18" charset="0"/>
              </a:rPr>
              <a:t> Australian Needle Syringe Program Survey. National Data Report 2019–2023.</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(19)</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different colored bars&#10;&#10;Description automatically generated with medium confidence">
            <a:extLst>
              <a:ext uri="{FF2B5EF4-FFF2-40B4-BE49-F238E27FC236}">
                <a16:creationId xmlns:a16="http://schemas.microsoft.com/office/drawing/2014/main" id="{69DD1A25-801C-950B-0E72-E50E2EEE18CA}"/>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68168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4D3D8-33ED-DDD5-EB19-CADDEF45A1A4}"/>
              </a:ext>
            </a:extLst>
          </p:cNvPr>
          <p:cNvSpPr>
            <a:spLocks noGrp="1"/>
          </p:cNvSpPr>
          <p:nvPr>
            <p:ph type="title"/>
          </p:nvPr>
        </p:nvSpPr>
        <p:spPr/>
        <p:txBody>
          <a:bodyPr/>
          <a:lstStyle/>
          <a:p>
            <a:r>
              <a:rPr lang="en-US" dirty="0"/>
              <a:t>Figure 17. Proportion of Australian Needle Syringe Program Survey respondents reporting recent (past 12 months) hepatitis C testing by Indigenous status, 2016–2023</a:t>
            </a:r>
            <a:endParaRPr lang="en-AU" dirty="0"/>
          </a:p>
        </p:txBody>
      </p:sp>
      <p:sp>
        <p:nvSpPr>
          <p:cNvPr id="3" name="Footer Placeholder 2">
            <a:extLst>
              <a:ext uri="{FF2B5EF4-FFF2-40B4-BE49-F238E27FC236}">
                <a16:creationId xmlns:a16="http://schemas.microsoft.com/office/drawing/2014/main" id="{15F16E9A-699B-7256-0164-FF9E5489904F}"/>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A60FF293-4CA6-698F-E648-A46D50322EB6}"/>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C59D7036-358A-663B-89A9-E5F601F94C27}"/>
              </a:ext>
            </a:extLst>
          </p:cNvPr>
          <p:cNvSpPr>
            <a:spLocks noGrp="1"/>
          </p:cNvSpPr>
          <p:nvPr>
            <p:ph type="body" sz="quarter" idx="15"/>
          </p:nvPr>
        </p:nvSpPr>
        <p:spPr/>
        <p:txBody>
          <a:bodyPr>
            <a:normAutofit fontScale="92500" lnSpcReduction="1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Australian Needle Syringe Program Survey. 25-year National Data Report 1995–2019.</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(26)</a:t>
            </a:r>
            <a:r>
              <a:rPr lang="en-GB" kern="100" dirty="0">
                <a:latin typeface="Trebuchet MS" panose="020B0603020202020204" pitchFamily="34" charset="0"/>
                <a:ea typeface="Aptos" panose="020B0004020202020204" pitchFamily="34" charset="0"/>
                <a:cs typeface="Times New Roman" panose="02020603050405020304" pitchFamily="18" charset="0"/>
              </a:rPr>
              <a:t> Australian Needle Syringe Program Survey. National Data Report 2019–2023.</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(19)</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different colored bars&#10;&#10;Description automatically generated with medium confidence">
            <a:extLst>
              <a:ext uri="{FF2B5EF4-FFF2-40B4-BE49-F238E27FC236}">
                <a16:creationId xmlns:a16="http://schemas.microsoft.com/office/drawing/2014/main" id="{D59D6DF9-4F10-53C3-85EA-DAE6C6287C72}"/>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3435055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CC333-6413-C920-D487-2279557E62FE}"/>
              </a:ext>
            </a:extLst>
          </p:cNvPr>
          <p:cNvSpPr>
            <a:spLocks noGrp="1"/>
          </p:cNvSpPr>
          <p:nvPr>
            <p:ph type="title"/>
          </p:nvPr>
        </p:nvSpPr>
        <p:spPr/>
        <p:txBody>
          <a:bodyPr/>
          <a:lstStyle/>
          <a:p>
            <a:r>
              <a:rPr lang="en-US" dirty="0"/>
              <a:t>Figure 18. Number of Australian Needle Syringe Program Survey respondents tested for HCV RNA and proportion positive by gender, 2016–2023</a:t>
            </a:r>
            <a:endParaRPr lang="en-AU" dirty="0"/>
          </a:p>
        </p:txBody>
      </p:sp>
      <p:sp>
        <p:nvSpPr>
          <p:cNvPr id="3" name="Footer Placeholder 2">
            <a:extLst>
              <a:ext uri="{FF2B5EF4-FFF2-40B4-BE49-F238E27FC236}">
                <a16:creationId xmlns:a16="http://schemas.microsoft.com/office/drawing/2014/main" id="{25603B25-1FFB-BC91-D52F-6E50700EABB0}"/>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8072C818-E696-2FF1-D213-64E330DF8D50}"/>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638770DC-CBD3-4158-F13C-AF16384FD615}"/>
              </a:ext>
            </a:extLst>
          </p:cNvPr>
          <p:cNvSpPr>
            <a:spLocks noGrp="1"/>
          </p:cNvSpPr>
          <p:nvPr>
            <p:ph type="body" sz="quarter" idx="15"/>
          </p:nvPr>
        </p:nvSpPr>
        <p:spPr/>
        <p:txBody>
          <a:bodyPr>
            <a:normAutofit fontScale="92500" lnSpcReduction="1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Australian Needle Syringe Program Survey. 25-year National Data Report 1995–2019.</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(26)</a:t>
            </a:r>
            <a:r>
              <a:rPr lang="en-GB" kern="100" dirty="0">
                <a:latin typeface="Trebuchet MS" panose="020B0603020202020204" pitchFamily="34" charset="0"/>
                <a:ea typeface="Aptos" panose="020B0004020202020204" pitchFamily="34" charset="0"/>
                <a:cs typeface="Times New Roman" panose="02020603050405020304" pitchFamily="18" charset="0"/>
              </a:rPr>
              <a:t> Australian Needle Syringe Program Survey. National Data Report 2019–2023.</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(19)</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with a line and a line&#10;&#10;Description automatically generated with medium confidence">
            <a:extLst>
              <a:ext uri="{FF2B5EF4-FFF2-40B4-BE49-F238E27FC236}">
                <a16:creationId xmlns:a16="http://schemas.microsoft.com/office/drawing/2014/main" id="{F6DF20CA-0F8D-96D1-B6A6-51110EB30C31}"/>
              </a:ext>
            </a:extLst>
          </p:cNvPr>
          <p:cNvPicPr>
            <a:picLocks noGrp="1" noChangeAspect="1"/>
          </p:cNvPicPr>
          <p:nvPr>
            <p:ph type="pic" sz="quarter" idx="13"/>
          </p:nvPr>
        </p:nvPicPr>
        <p:blipFill>
          <a:blip r:embed="rId3"/>
          <a:srcRect t="437" b="437"/>
          <a:stretch>
            <a:fillRect/>
          </a:stretch>
        </p:blipFill>
        <p:spPr/>
      </p:pic>
    </p:spTree>
    <p:extLst>
      <p:ext uri="{BB962C8B-B14F-4D97-AF65-F5344CB8AC3E}">
        <p14:creationId xmlns:p14="http://schemas.microsoft.com/office/powerpoint/2010/main" val="4133679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000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7464-C022-55B4-1B7F-CC8544E251DF}"/>
              </a:ext>
            </a:extLst>
          </p:cNvPr>
          <p:cNvSpPr>
            <a:spLocks noGrp="1"/>
          </p:cNvSpPr>
          <p:nvPr>
            <p:ph type="title"/>
          </p:nvPr>
        </p:nvSpPr>
        <p:spPr/>
        <p:txBody>
          <a:bodyPr/>
          <a:lstStyle/>
          <a:p>
            <a:r>
              <a:rPr lang="en-US" dirty="0"/>
              <a:t>Figure 19. Number of claims to Medicare for items 69499 and 69500 (detection of HCV RNA, new infections only), 2016–2023</a:t>
            </a:r>
            <a:endParaRPr lang="en-AU" dirty="0"/>
          </a:p>
        </p:txBody>
      </p:sp>
      <p:sp>
        <p:nvSpPr>
          <p:cNvPr id="3" name="Footer Placeholder 2">
            <a:extLst>
              <a:ext uri="{FF2B5EF4-FFF2-40B4-BE49-F238E27FC236}">
                <a16:creationId xmlns:a16="http://schemas.microsoft.com/office/drawing/2014/main" id="{9ABE4AB4-2DA2-64D3-64C5-19FEFFDA8804}"/>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3E477754-10BF-40E8-46D3-24A126C4D8AE}"/>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4987E9DA-04DE-40F7-040E-6068D6CC688C}"/>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Medicare Australia Statistics.</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(20)</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orange bars&#10;&#10;Description automatically generated with medium confidence">
            <a:extLst>
              <a:ext uri="{FF2B5EF4-FFF2-40B4-BE49-F238E27FC236}">
                <a16:creationId xmlns:a16="http://schemas.microsoft.com/office/drawing/2014/main" id="{66019D4B-880E-562F-FF65-F51144CC2A8F}"/>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1087692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CCE8C-A059-B79A-AD05-D9D3272EAF89}"/>
              </a:ext>
            </a:extLst>
          </p:cNvPr>
          <p:cNvSpPr>
            <a:spLocks noGrp="1"/>
          </p:cNvSpPr>
          <p:nvPr>
            <p:ph type="title"/>
          </p:nvPr>
        </p:nvSpPr>
        <p:spPr/>
        <p:txBody>
          <a:bodyPr/>
          <a:lstStyle/>
          <a:p>
            <a:r>
              <a:rPr lang="en-US" dirty="0"/>
              <a:t>Figure 20. Prevalence of hepatitis C among people in prison by (A) HCV antibody, (B) HCV RNA overall, and (C) HCV RNA among people who reported ever injecting drugs, Australian Hepatitis and Risk Survey in Prisons, April 2022–June 2023</a:t>
            </a:r>
            <a:endParaRPr lang="en-AU" dirty="0"/>
          </a:p>
        </p:txBody>
      </p:sp>
      <p:sp>
        <p:nvSpPr>
          <p:cNvPr id="3" name="Footer Placeholder 2">
            <a:extLst>
              <a:ext uri="{FF2B5EF4-FFF2-40B4-BE49-F238E27FC236}">
                <a16:creationId xmlns:a16="http://schemas.microsoft.com/office/drawing/2014/main" id="{57D90900-85B7-FD71-BB61-2E396955B85E}"/>
              </a:ext>
            </a:extLst>
          </p:cNvPr>
          <p:cNvSpPr>
            <a:spLocks noGrp="1"/>
          </p:cNvSpPr>
          <p:nvPr>
            <p:ph type="ftr" sz="quarter" idx="11"/>
          </p:nvPr>
        </p:nvSpPr>
        <p:spPr/>
        <p:txBody>
          <a:bodyPr/>
          <a:lstStyle/>
          <a:p>
            <a:r>
              <a:rPr lang="en-AU"/>
              <a:t>Hepatitis C Elimination in Australia 2024</a:t>
            </a:r>
            <a:endParaRPr lang="en-AU" dirty="0"/>
          </a:p>
        </p:txBody>
      </p:sp>
      <p:sp>
        <p:nvSpPr>
          <p:cNvPr id="8" name="Text Placeholder 7">
            <a:extLst>
              <a:ext uri="{FF2B5EF4-FFF2-40B4-BE49-F238E27FC236}">
                <a16:creationId xmlns:a16="http://schemas.microsoft.com/office/drawing/2014/main" id="{B1902023-B080-3192-83DF-B949E8CD0C74}"/>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7D9C35FF-EDDB-A4CD-54D9-39BD80EF461F}"/>
              </a:ext>
            </a:extLst>
          </p:cNvPr>
          <p:cNvSpPr>
            <a:spLocks noGrp="1"/>
          </p:cNvSpPr>
          <p:nvPr>
            <p:ph type="body" sz="quarter" idx="15"/>
          </p:nvPr>
        </p:nvSpPr>
        <p:spPr/>
        <p:txBody>
          <a:bodyPr>
            <a:normAutofit fontScale="70000" lnSpcReduction="2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Adapted from Bah et al., </a:t>
            </a:r>
            <a:r>
              <a:rPr lang="en-GB" i="1" kern="100" dirty="0">
                <a:latin typeface="Trebuchet MS" panose="020B0603020202020204" pitchFamily="34" charset="0"/>
                <a:ea typeface="Aptos" panose="020B0004020202020204" pitchFamily="34" charset="0"/>
                <a:cs typeface="Times New Roman" panose="02020603050405020304" pitchFamily="18" charset="0"/>
              </a:rPr>
              <a:t>Int J Drug Policy</a:t>
            </a:r>
            <a:r>
              <a:rPr lang="en-GB" kern="100" dirty="0">
                <a:latin typeface="Trebuchet MS" panose="020B0603020202020204" pitchFamily="34" charset="0"/>
                <a:ea typeface="Aptos" panose="020B0004020202020204" pitchFamily="34" charset="0"/>
                <a:cs typeface="Times New Roman" panose="02020603050405020304" pitchFamily="18" charset="0"/>
              </a:rPr>
              <a:t> 2024,</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(23)</a:t>
            </a:r>
            <a:r>
              <a:rPr lang="en-GB" kern="100" dirty="0">
                <a:latin typeface="Trebuchet MS" panose="020B0603020202020204" pitchFamily="34" charset="0"/>
                <a:ea typeface="Aptos" panose="020B0004020202020204" pitchFamily="34" charset="0"/>
                <a:cs typeface="Times New Roman" panose="02020603050405020304" pitchFamily="18" charset="0"/>
              </a:rPr>
              <a:t> and Bah et al., </a:t>
            </a:r>
            <a:r>
              <a:rPr lang="en-GB" i="1" kern="100" dirty="0">
                <a:latin typeface="Trebuchet MS" panose="020B0603020202020204" pitchFamily="34" charset="0"/>
                <a:ea typeface="Aptos" panose="020B0004020202020204" pitchFamily="34" charset="0"/>
                <a:cs typeface="Times New Roman" panose="02020603050405020304" pitchFamily="18" charset="0"/>
              </a:rPr>
              <a:t>The Lancet Reg Health Western Pac</a:t>
            </a:r>
            <a:r>
              <a:rPr lang="en-GB" kern="100" dirty="0">
                <a:latin typeface="Trebuchet MS" panose="020B0603020202020204" pitchFamily="34" charset="0"/>
                <a:ea typeface="Aptos" panose="020B0004020202020204" pitchFamily="34" charset="0"/>
                <a:cs typeface="Times New Roman" panose="02020603050405020304" pitchFamily="18" charset="0"/>
              </a:rPr>
              <a:t> 2024.</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(24)</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10" name="Picture Placeholder 9" descr="A screenshot of a graph&#10;&#10;Description automatically generated">
            <a:extLst>
              <a:ext uri="{FF2B5EF4-FFF2-40B4-BE49-F238E27FC236}">
                <a16:creationId xmlns:a16="http://schemas.microsoft.com/office/drawing/2014/main" id="{E61F9BC4-0ED0-1129-763E-2FAE2390C9B6}"/>
              </a:ext>
            </a:extLst>
          </p:cNvPr>
          <p:cNvPicPr>
            <a:picLocks noGrp="1" noChangeAspect="1"/>
          </p:cNvPicPr>
          <p:nvPr>
            <p:ph type="pic" sz="quarter" idx="13"/>
          </p:nvPr>
        </p:nvPicPr>
        <p:blipFill>
          <a:blip r:embed="rId3"/>
          <a:srcRect l="1" r="1"/>
          <a:stretch>
            <a:fillRect/>
          </a:stretch>
        </p:blipFill>
        <p:spPr/>
      </p:pic>
    </p:spTree>
    <p:extLst>
      <p:ext uri="{BB962C8B-B14F-4D97-AF65-F5344CB8AC3E}">
        <p14:creationId xmlns:p14="http://schemas.microsoft.com/office/powerpoint/2010/main" val="689010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E3862-1DB2-BCE8-C9E3-040B1C919EE4}"/>
              </a:ext>
            </a:extLst>
          </p:cNvPr>
          <p:cNvSpPr>
            <a:spLocks noGrp="1"/>
          </p:cNvSpPr>
          <p:nvPr>
            <p:ph type="title"/>
          </p:nvPr>
        </p:nvSpPr>
        <p:spPr/>
        <p:txBody>
          <a:bodyPr/>
          <a:lstStyle/>
          <a:p>
            <a:r>
              <a:rPr lang="en-US" dirty="0"/>
              <a:t>Figure 21. Proportion of people in prison self‑reporting any hepatitis C testing, Australian Hepatitis and Risk Survey in Prisons, April 2022–June 2023</a:t>
            </a:r>
            <a:endParaRPr lang="en-AU" dirty="0"/>
          </a:p>
        </p:txBody>
      </p:sp>
      <p:sp>
        <p:nvSpPr>
          <p:cNvPr id="3" name="Footer Placeholder 2">
            <a:extLst>
              <a:ext uri="{FF2B5EF4-FFF2-40B4-BE49-F238E27FC236}">
                <a16:creationId xmlns:a16="http://schemas.microsoft.com/office/drawing/2014/main" id="{59A9146C-FA27-3805-BEBD-B10BFFAD299B}"/>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3CD59B9F-C38A-DC24-9D97-50DC62E535EB}"/>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71A12EBA-A65C-E4FC-8DE7-6F00EEB7BD43}"/>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Adapted from Bah et al., </a:t>
            </a:r>
            <a:r>
              <a:rPr lang="en-GB" i="1" kern="100" dirty="0">
                <a:latin typeface="Trebuchet MS" panose="020B0603020202020204" pitchFamily="34" charset="0"/>
                <a:ea typeface="Aptos" panose="020B0004020202020204" pitchFamily="34" charset="0"/>
                <a:cs typeface="Times New Roman" panose="02020603050405020304" pitchFamily="18" charset="0"/>
              </a:rPr>
              <a:t>Int J Drug Policy</a:t>
            </a:r>
            <a:r>
              <a:rPr lang="en-GB" kern="100" dirty="0">
                <a:latin typeface="Trebuchet MS" panose="020B0603020202020204" pitchFamily="34" charset="0"/>
                <a:ea typeface="Aptos" panose="020B0004020202020204" pitchFamily="34" charset="0"/>
                <a:cs typeface="Times New Roman" panose="02020603050405020304" pitchFamily="18" charset="0"/>
              </a:rPr>
              <a:t> 2024,</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(23)</a:t>
            </a:r>
            <a:r>
              <a:rPr lang="en-GB" kern="100" dirty="0">
                <a:latin typeface="Trebuchet MS" panose="020B0603020202020204" pitchFamily="34" charset="0"/>
                <a:ea typeface="Aptos" panose="020B0004020202020204" pitchFamily="34" charset="0"/>
                <a:cs typeface="Times New Roman" panose="02020603050405020304" pitchFamily="18" charset="0"/>
              </a:rPr>
              <a:t> and Bah et al., </a:t>
            </a:r>
            <a:r>
              <a:rPr lang="en-GB" i="1" kern="100" dirty="0">
                <a:latin typeface="Trebuchet MS" panose="020B0603020202020204" pitchFamily="34" charset="0"/>
                <a:ea typeface="Aptos" panose="020B0004020202020204" pitchFamily="34" charset="0"/>
                <a:cs typeface="Times New Roman" panose="02020603050405020304" pitchFamily="18" charset="0"/>
              </a:rPr>
              <a:t>The Lancet Reg Health Western Pac</a:t>
            </a:r>
            <a:r>
              <a:rPr lang="en-GB" kern="100" dirty="0">
                <a:latin typeface="Trebuchet MS" panose="020B0603020202020204" pitchFamily="34" charset="0"/>
                <a:ea typeface="Aptos" panose="020B0004020202020204" pitchFamily="34" charset="0"/>
                <a:cs typeface="Times New Roman" panose="02020603050405020304" pitchFamily="18" charset="0"/>
              </a:rPr>
              <a:t> 2024.</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(24)</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close-up of a color chart&#10;&#10;Description automatically generated">
            <a:extLst>
              <a:ext uri="{FF2B5EF4-FFF2-40B4-BE49-F238E27FC236}">
                <a16:creationId xmlns:a16="http://schemas.microsoft.com/office/drawing/2014/main" id="{9A56DF86-F35E-8C51-1E67-674E5FE8F5B9}"/>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1780802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0FED6-264E-E5CF-46BA-E43CFF561BCD}"/>
              </a:ext>
            </a:extLst>
          </p:cNvPr>
          <p:cNvSpPr>
            <a:spLocks noGrp="1"/>
          </p:cNvSpPr>
          <p:nvPr>
            <p:ph type="title"/>
          </p:nvPr>
        </p:nvSpPr>
        <p:spPr/>
        <p:txBody>
          <a:bodyPr/>
          <a:lstStyle/>
          <a:p>
            <a:r>
              <a:rPr lang="en-US" dirty="0"/>
              <a:t>Figure 22. Proportion of people who inject drugs participating in the MIXMAX Melbourne Cohort HCV RNA positive before and after </a:t>
            </a:r>
            <a:r>
              <a:rPr lang="en-US" dirty="0" err="1"/>
              <a:t>subsidisation</a:t>
            </a:r>
            <a:r>
              <a:rPr lang="en-US" dirty="0"/>
              <a:t> of DAAs in March 2016, March 2010–December 2022</a:t>
            </a:r>
            <a:endParaRPr lang="en-AU" dirty="0"/>
          </a:p>
        </p:txBody>
      </p:sp>
      <p:sp>
        <p:nvSpPr>
          <p:cNvPr id="3" name="Footer Placeholder 2">
            <a:extLst>
              <a:ext uri="{FF2B5EF4-FFF2-40B4-BE49-F238E27FC236}">
                <a16:creationId xmlns:a16="http://schemas.microsoft.com/office/drawing/2014/main" id="{06874BF8-1EC5-52E7-26EE-91BD3D020127}"/>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3875FD11-F10F-578B-4424-B4493DE27538}"/>
              </a:ext>
            </a:extLst>
          </p:cNvPr>
          <p:cNvSpPr>
            <a:spLocks noGrp="1"/>
          </p:cNvSpPr>
          <p:nvPr>
            <p:ph type="body" sz="quarter" idx="14"/>
          </p:nvPr>
        </p:nvSpPr>
        <p:spPr/>
        <p:txBody>
          <a:bodyPr/>
          <a:lstStyle/>
          <a:p>
            <a:r>
              <a:rPr lang="en-AU" dirty="0"/>
              <a:t>Testing and diagnosis</a:t>
            </a:r>
          </a:p>
        </p:txBody>
      </p:sp>
      <p:sp>
        <p:nvSpPr>
          <p:cNvPr id="5" name="Text Placeholder 4">
            <a:extLst>
              <a:ext uri="{FF2B5EF4-FFF2-40B4-BE49-F238E27FC236}">
                <a16:creationId xmlns:a16="http://schemas.microsoft.com/office/drawing/2014/main" id="{68F93034-CD4E-A48A-2A91-28A4B1FC9C3C}"/>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Adapted from Fisher et al.</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(15)</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with numbers and a line&#10;&#10;Description automatically generated">
            <a:extLst>
              <a:ext uri="{FF2B5EF4-FFF2-40B4-BE49-F238E27FC236}">
                <a16:creationId xmlns:a16="http://schemas.microsoft.com/office/drawing/2014/main" id="{F42131F8-38CC-5218-92B6-9A28F6CAD6EC}"/>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647576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6B453915-2BB4-7AAE-F557-FD725EC42351}"/>
              </a:ext>
            </a:extLst>
          </p:cNvPr>
          <p:cNvSpPr>
            <a:spLocks noGrp="1"/>
          </p:cNvSpPr>
          <p:nvPr>
            <p:ph type="subTitle" idx="1"/>
          </p:nvPr>
        </p:nvSpPr>
        <p:spPr/>
        <p:txBody>
          <a:bodyPr/>
          <a:lstStyle/>
          <a:p>
            <a:r>
              <a:rPr lang="en-AU" dirty="0"/>
              <a:t>Uptake of direct-acting antiviral treatment</a:t>
            </a:r>
          </a:p>
        </p:txBody>
      </p:sp>
      <p:sp>
        <p:nvSpPr>
          <p:cNvPr id="7" name="Title 6">
            <a:extLst>
              <a:ext uri="{FF2B5EF4-FFF2-40B4-BE49-F238E27FC236}">
                <a16:creationId xmlns:a16="http://schemas.microsoft.com/office/drawing/2014/main" id="{A83591E9-F504-72AC-DCA1-6942E586D96D}"/>
              </a:ext>
            </a:extLst>
          </p:cNvPr>
          <p:cNvSpPr>
            <a:spLocks noGrp="1"/>
          </p:cNvSpPr>
          <p:nvPr>
            <p:ph type="title"/>
          </p:nvPr>
        </p:nvSpPr>
        <p:spPr/>
        <p:txBody>
          <a:bodyPr/>
          <a:lstStyle/>
          <a:p>
            <a:r>
              <a:rPr lang="en-AU" dirty="0"/>
              <a:t>Chapter Three</a:t>
            </a:r>
          </a:p>
        </p:txBody>
      </p:sp>
      <p:sp>
        <p:nvSpPr>
          <p:cNvPr id="3" name="Footer Placeholder 2">
            <a:extLst>
              <a:ext uri="{FF2B5EF4-FFF2-40B4-BE49-F238E27FC236}">
                <a16:creationId xmlns:a16="http://schemas.microsoft.com/office/drawing/2014/main" id="{A841A02D-85B0-5C93-3961-57CD72CCF25D}"/>
              </a:ext>
            </a:extLst>
          </p:cNvPr>
          <p:cNvSpPr>
            <a:spLocks noGrp="1"/>
          </p:cNvSpPr>
          <p:nvPr>
            <p:ph type="ftr" sz="quarter" idx="4294967295"/>
          </p:nvPr>
        </p:nvSpPr>
        <p:spPr>
          <a:xfrm>
            <a:off x="9401175" y="6356350"/>
            <a:ext cx="2790825" cy="365125"/>
          </a:xfrm>
        </p:spPr>
        <p:txBody>
          <a:bodyPr/>
          <a:lstStyle/>
          <a:p>
            <a:r>
              <a:rPr lang="en-AU"/>
              <a:t>Hepatitis C Elimination in Australia 2024</a:t>
            </a:r>
            <a:endParaRPr lang="en-AU" dirty="0"/>
          </a:p>
        </p:txBody>
      </p:sp>
    </p:spTree>
    <p:extLst>
      <p:ext uri="{BB962C8B-B14F-4D97-AF65-F5344CB8AC3E}">
        <p14:creationId xmlns:p14="http://schemas.microsoft.com/office/powerpoint/2010/main" val="4269813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FE257-BA06-A139-F944-CB6E48D1ED2D}"/>
              </a:ext>
            </a:extLst>
          </p:cNvPr>
          <p:cNvSpPr>
            <a:spLocks noGrp="1"/>
          </p:cNvSpPr>
          <p:nvPr>
            <p:ph type="title"/>
          </p:nvPr>
        </p:nvSpPr>
        <p:spPr/>
        <p:txBody>
          <a:bodyPr/>
          <a:lstStyle/>
          <a:p>
            <a:r>
              <a:rPr lang="en-US" dirty="0"/>
              <a:t>Figure 23. Total estimated number of individuals initiating DAA treatment (including retreatment), PBS database, March 2016–December 2023</a:t>
            </a:r>
            <a:endParaRPr lang="en-AU" dirty="0"/>
          </a:p>
        </p:txBody>
      </p:sp>
      <p:sp>
        <p:nvSpPr>
          <p:cNvPr id="3" name="Footer Placeholder 2">
            <a:extLst>
              <a:ext uri="{FF2B5EF4-FFF2-40B4-BE49-F238E27FC236}">
                <a16:creationId xmlns:a16="http://schemas.microsoft.com/office/drawing/2014/main" id="{2F13412F-664B-4F3F-ACF8-771A01CCE585}"/>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37F118D7-0B42-BAB8-8FE5-8AAA6D34746D}"/>
              </a:ext>
            </a:extLst>
          </p:cNvPr>
          <p:cNvSpPr>
            <a:spLocks noGrp="1"/>
          </p:cNvSpPr>
          <p:nvPr>
            <p:ph type="body" sz="quarter" idx="14"/>
          </p:nvPr>
        </p:nvSpPr>
        <p:spPr/>
        <p:txBody>
          <a:bodyPr/>
          <a:lstStyle/>
          <a:p>
            <a:r>
              <a:rPr lang="en-AU" dirty="0"/>
              <a:t>Uptake of treatment</a:t>
            </a:r>
          </a:p>
        </p:txBody>
      </p:sp>
      <p:sp>
        <p:nvSpPr>
          <p:cNvPr id="5" name="Text Placeholder 4">
            <a:extLst>
              <a:ext uri="{FF2B5EF4-FFF2-40B4-BE49-F238E27FC236}">
                <a16:creationId xmlns:a16="http://schemas.microsoft.com/office/drawing/2014/main" id="{23E219E0-A6D0-6F1A-8AAA-E1DD1E870274}"/>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Monitoring hepatitis C treatment uptake in Australia.</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(31)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a bar&#10;&#10;Description automatically generated with medium confidence">
            <a:extLst>
              <a:ext uri="{FF2B5EF4-FFF2-40B4-BE49-F238E27FC236}">
                <a16:creationId xmlns:a16="http://schemas.microsoft.com/office/drawing/2014/main" id="{31BD3010-31D2-55C1-4508-851E796EA914}"/>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33670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7799-5B7B-1E4D-9A1A-52C85C094C7D}"/>
              </a:ext>
            </a:extLst>
          </p:cNvPr>
          <p:cNvSpPr>
            <a:spLocks noGrp="1"/>
          </p:cNvSpPr>
          <p:nvPr>
            <p:ph type="title"/>
          </p:nvPr>
        </p:nvSpPr>
        <p:spPr/>
        <p:txBody>
          <a:bodyPr/>
          <a:lstStyle/>
          <a:p>
            <a:r>
              <a:rPr lang="en-US" dirty="0"/>
              <a:t>Figure 24. Estimated number of individuals initiating DAA treatment by jurisdiction, PBS database, 2018–2023</a:t>
            </a:r>
            <a:endParaRPr lang="en-AU" dirty="0"/>
          </a:p>
        </p:txBody>
      </p:sp>
      <p:sp>
        <p:nvSpPr>
          <p:cNvPr id="3" name="Footer Placeholder 2">
            <a:extLst>
              <a:ext uri="{FF2B5EF4-FFF2-40B4-BE49-F238E27FC236}">
                <a16:creationId xmlns:a16="http://schemas.microsoft.com/office/drawing/2014/main" id="{B1001B22-7939-2089-865F-D3E927F4FFA7}"/>
              </a:ext>
            </a:extLst>
          </p:cNvPr>
          <p:cNvSpPr>
            <a:spLocks noGrp="1"/>
          </p:cNvSpPr>
          <p:nvPr>
            <p:ph type="ftr" sz="quarter" idx="11"/>
          </p:nvPr>
        </p:nvSpPr>
        <p:spPr/>
        <p:txBody>
          <a:bodyPr/>
          <a:lstStyle/>
          <a:p>
            <a:r>
              <a:rPr lang="en-AU"/>
              <a:t>Hepatitis C Elimination in Australia 2024</a:t>
            </a:r>
            <a:endParaRPr lang="en-AU" dirty="0"/>
          </a:p>
        </p:txBody>
      </p:sp>
      <p:sp>
        <p:nvSpPr>
          <p:cNvPr id="8" name="Text Placeholder 7">
            <a:extLst>
              <a:ext uri="{FF2B5EF4-FFF2-40B4-BE49-F238E27FC236}">
                <a16:creationId xmlns:a16="http://schemas.microsoft.com/office/drawing/2014/main" id="{BF4709B3-11F3-998A-BCB0-E2A7C6ADCC12}"/>
              </a:ext>
            </a:extLst>
          </p:cNvPr>
          <p:cNvSpPr>
            <a:spLocks noGrp="1"/>
          </p:cNvSpPr>
          <p:nvPr>
            <p:ph type="body" sz="quarter" idx="14"/>
          </p:nvPr>
        </p:nvSpPr>
        <p:spPr/>
        <p:txBody>
          <a:bodyPr/>
          <a:lstStyle/>
          <a:p>
            <a:r>
              <a:rPr lang="en-AU" dirty="0"/>
              <a:t>Uptake of treatment</a:t>
            </a:r>
          </a:p>
        </p:txBody>
      </p:sp>
      <p:sp>
        <p:nvSpPr>
          <p:cNvPr id="5" name="Text Placeholder 4">
            <a:extLst>
              <a:ext uri="{FF2B5EF4-FFF2-40B4-BE49-F238E27FC236}">
                <a16:creationId xmlns:a16="http://schemas.microsoft.com/office/drawing/2014/main" id="{89906862-96C7-73C8-EB57-E6F1AFFBC15D}"/>
              </a:ext>
            </a:extLst>
          </p:cNvPr>
          <p:cNvSpPr>
            <a:spLocks noGrp="1"/>
          </p:cNvSpPr>
          <p:nvPr>
            <p:ph type="body" sz="quarter" idx="15"/>
          </p:nvPr>
        </p:nvSpPr>
        <p:spPr/>
        <p:txBody>
          <a:bodyPr>
            <a:normAutofit fontScale="92500" lnSpcReduction="1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Monitoring hepatitis C treatment uptake in Australia.</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(31)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10" name="Picture Placeholder 9" descr="A graph of a number of numbers&#10;&#10;Description automatically generated with medium confidence">
            <a:extLst>
              <a:ext uri="{FF2B5EF4-FFF2-40B4-BE49-F238E27FC236}">
                <a16:creationId xmlns:a16="http://schemas.microsoft.com/office/drawing/2014/main" id="{8DED42B2-EBC2-8B89-355D-3B57D4C3D2F3}"/>
              </a:ext>
            </a:extLst>
          </p:cNvPr>
          <p:cNvPicPr>
            <a:picLocks noGrp="1" noChangeAspect="1"/>
          </p:cNvPicPr>
          <p:nvPr>
            <p:ph type="pic" sz="quarter" idx="13"/>
          </p:nvPr>
        </p:nvPicPr>
        <p:blipFill>
          <a:blip r:embed="rId3"/>
          <a:srcRect l="1" r="1"/>
          <a:stretch>
            <a:fillRect/>
          </a:stretch>
        </p:blipFill>
        <p:spPr/>
      </p:pic>
    </p:spTree>
    <p:extLst>
      <p:ext uri="{BB962C8B-B14F-4D97-AF65-F5344CB8AC3E}">
        <p14:creationId xmlns:p14="http://schemas.microsoft.com/office/powerpoint/2010/main" val="1417234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D047-8368-2EC5-08C2-78EB4B86EB96}"/>
              </a:ext>
            </a:extLst>
          </p:cNvPr>
          <p:cNvSpPr>
            <a:spLocks noGrp="1"/>
          </p:cNvSpPr>
          <p:nvPr>
            <p:ph type="title"/>
          </p:nvPr>
        </p:nvSpPr>
        <p:spPr/>
        <p:txBody>
          <a:bodyPr/>
          <a:lstStyle/>
          <a:p>
            <a:r>
              <a:rPr lang="en-US" dirty="0"/>
              <a:t>Figure 25. Estimated number of individuals initiating DAA treatment by prescriber type, PBS database, 2018–2023</a:t>
            </a:r>
          </a:p>
        </p:txBody>
      </p:sp>
      <p:sp>
        <p:nvSpPr>
          <p:cNvPr id="3" name="Footer Placeholder 2">
            <a:extLst>
              <a:ext uri="{FF2B5EF4-FFF2-40B4-BE49-F238E27FC236}">
                <a16:creationId xmlns:a16="http://schemas.microsoft.com/office/drawing/2014/main" id="{ADBB88F2-16CB-AB42-4911-F03C95426A1B}"/>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B548C925-87A4-F422-30C7-9557928FC161}"/>
              </a:ext>
            </a:extLst>
          </p:cNvPr>
          <p:cNvSpPr>
            <a:spLocks noGrp="1"/>
          </p:cNvSpPr>
          <p:nvPr>
            <p:ph type="body" sz="quarter" idx="14"/>
          </p:nvPr>
        </p:nvSpPr>
        <p:spPr/>
        <p:txBody>
          <a:bodyPr/>
          <a:lstStyle/>
          <a:p>
            <a:r>
              <a:rPr lang="en-US" dirty="0"/>
              <a:t>Uptake of treatment</a:t>
            </a:r>
          </a:p>
        </p:txBody>
      </p:sp>
      <p:sp>
        <p:nvSpPr>
          <p:cNvPr id="5" name="Text Placeholder 4">
            <a:extLst>
              <a:ext uri="{FF2B5EF4-FFF2-40B4-BE49-F238E27FC236}">
                <a16:creationId xmlns:a16="http://schemas.microsoft.com/office/drawing/2014/main" id="{C2BE9450-EA65-3FB6-543B-2A6209F01DE3}"/>
              </a:ext>
            </a:extLst>
          </p:cNvPr>
          <p:cNvSpPr>
            <a:spLocks noGrp="1"/>
          </p:cNvSpPr>
          <p:nvPr>
            <p:ph type="body" sz="quarter" idx="15"/>
          </p:nvPr>
        </p:nvSpPr>
        <p:spPr>
          <a:xfrm>
            <a:off x="910800" y="3276946"/>
            <a:ext cx="3094344" cy="440086"/>
          </a:xfrm>
        </p:spPr>
        <p:txBody>
          <a:bodyPr>
            <a:normAutofit fontScale="92500" lnSpcReduction="10000"/>
          </a:bodyPr>
          <a:lstStyle/>
          <a:p>
            <a:r>
              <a:rPr lang="en-US" dirty="0"/>
              <a:t>Source: Monitoring hepatitis C treatment uptake in Australia.(31)</a:t>
            </a:r>
          </a:p>
        </p:txBody>
      </p:sp>
      <p:pic>
        <p:nvPicPr>
          <p:cNvPr id="8" name="Picture Placeholder 7">
            <a:extLst>
              <a:ext uri="{FF2B5EF4-FFF2-40B4-BE49-F238E27FC236}">
                <a16:creationId xmlns:a16="http://schemas.microsoft.com/office/drawing/2014/main" id="{53BA1E1E-B176-45BE-5180-2C32A2A5950F}"/>
              </a:ext>
            </a:extLst>
          </p:cNvPr>
          <p:cNvPicPr>
            <a:picLocks noGrp="1" noChangeAspect="1"/>
          </p:cNvPicPr>
          <p:nvPr>
            <p:ph type="pic" sz="quarter" idx="13"/>
          </p:nvPr>
        </p:nvPicPr>
        <p:blipFill rotWithShape="1">
          <a:blip r:embed="rId3"/>
          <a:srcRect/>
          <a:stretch/>
        </p:blipFill>
        <p:spPr>
          <a:xfrm>
            <a:off x="4000106" y="756000"/>
            <a:ext cx="7928542" cy="5553320"/>
          </a:xfrm>
        </p:spPr>
      </p:pic>
    </p:spTree>
    <p:extLst>
      <p:ext uri="{BB962C8B-B14F-4D97-AF65-F5344CB8AC3E}">
        <p14:creationId xmlns:p14="http://schemas.microsoft.com/office/powerpoint/2010/main" val="2236571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16D296-C301-9020-9DD4-4FF4D45A3F38}"/>
              </a:ext>
            </a:extLst>
          </p:cNvPr>
          <p:cNvSpPr>
            <a:spLocks noGrp="1"/>
          </p:cNvSpPr>
          <p:nvPr>
            <p:ph type="title"/>
          </p:nvPr>
        </p:nvSpPr>
        <p:spPr/>
        <p:txBody>
          <a:bodyPr/>
          <a:lstStyle/>
          <a:p>
            <a:r>
              <a:rPr lang="en-GB" sz="1800" b="1" kern="100" dirty="0">
                <a:effectLst/>
                <a:latin typeface="Trebuchet MS" panose="020B0603020202020204" pitchFamily="34" charset="0"/>
                <a:ea typeface="Aptos" panose="020B0004020202020204" pitchFamily="34" charset="0"/>
                <a:cs typeface="Times New Roman" panose="02020603050405020304" pitchFamily="18" charset="0"/>
              </a:rPr>
              <a:t>Figure 26. </a:t>
            </a:r>
            <a:r>
              <a:rPr lang="en-GB" sz="1800" kern="100" dirty="0">
                <a:effectLst/>
                <a:latin typeface="Trebuchet MS" panose="020B0603020202020204" pitchFamily="34" charset="0"/>
                <a:ea typeface="Aptos" panose="020B0004020202020204" pitchFamily="34" charset="0"/>
                <a:cs typeface="Times New Roman" panose="02020603050405020304" pitchFamily="18" charset="0"/>
              </a:rPr>
              <a:t>Estimated proportion of individuals initiating DAA treatment and retreatment by gender, PBS database, 2018–2023</a:t>
            </a:r>
            <a:br>
              <a:rPr lang="en-AU" sz="1800" kern="100" dirty="0">
                <a:effectLst/>
                <a:latin typeface="Aptos" panose="020B0004020202020204" pitchFamily="34" charset="0"/>
                <a:ea typeface="Aptos" panose="020B0004020202020204" pitchFamily="34" charset="0"/>
                <a:cs typeface="Times New Roman" panose="02020603050405020304" pitchFamily="18" charset="0"/>
              </a:rPr>
            </a:br>
            <a:endParaRPr lang="en-AU" dirty="0"/>
          </a:p>
        </p:txBody>
      </p:sp>
      <p:sp>
        <p:nvSpPr>
          <p:cNvPr id="3" name="Footer Placeholder 2">
            <a:extLst>
              <a:ext uri="{FF2B5EF4-FFF2-40B4-BE49-F238E27FC236}">
                <a16:creationId xmlns:a16="http://schemas.microsoft.com/office/drawing/2014/main" id="{ABB98882-5951-39E2-1F8B-64948FFF8287}"/>
              </a:ext>
            </a:extLst>
          </p:cNvPr>
          <p:cNvSpPr>
            <a:spLocks noGrp="1"/>
          </p:cNvSpPr>
          <p:nvPr>
            <p:ph type="ftr" sz="quarter" idx="11"/>
          </p:nvPr>
        </p:nvSpPr>
        <p:spPr/>
        <p:txBody>
          <a:bodyPr/>
          <a:lstStyle/>
          <a:p>
            <a:r>
              <a:rPr lang="en-AU"/>
              <a:t>Hepatitis C Elimination in Australia 2024</a:t>
            </a:r>
            <a:endParaRPr lang="en-AU" dirty="0"/>
          </a:p>
        </p:txBody>
      </p:sp>
      <p:sp>
        <p:nvSpPr>
          <p:cNvPr id="12" name="Text Placeholder 11">
            <a:extLst>
              <a:ext uri="{FF2B5EF4-FFF2-40B4-BE49-F238E27FC236}">
                <a16:creationId xmlns:a16="http://schemas.microsoft.com/office/drawing/2014/main" id="{B4E60F47-3EBD-83F0-F4C3-1966E180B256}"/>
              </a:ext>
            </a:extLst>
          </p:cNvPr>
          <p:cNvSpPr>
            <a:spLocks noGrp="1"/>
          </p:cNvSpPr>
          <p:nvPr>
            <p:ph type="body" sz="quarter" idx="14"/>
          </p:nvPr>
        </p:nvSpPr>
        <p:spPr/>
        <p:txBody>
          <a:bodyPr/>
          <a:lstStyle/>
          <a:p>
            <a:r>
              <a:rPr lang="en-AU" dirty="0"/>
              <a:t>Uptake of treatment</a:t>
            </a:r>
          </a:p>
        </p:txBody>
      </p:sp>
      <p:sp>
        <p:nvSpPr>
          <p:cNvPr id="10" name="Text Placeholder 9">
            <a:extLst>
              <a:ext uri="{FF2B5EF4-FFF2-40B4-BE49-F238E27FC236}">
                <a16:creationId xmlns:a16="http://schemas.microsoft.com/office/drawing/2014/main" id="{823FDCB3-30A4-BED5-BEB5-BA898D0C181C}"/>
              </a:ext>
            </a:extLst>
          </p:cNvPr>
          <p:cNvSpPr>
            <a:spLocks noGrp="1"/>
          </p:cNvSpPr>
          <p:nvPr>
            <p:ph type="body" sz="quarter" idx="15"/>
          </p:nvPr>
        </p:nvSpPr>
        <p:spPr/>
        <p:txBody>
          <a:bodyPr>
            <a:normAutofit fontScale="85000" lnSpcReduction="1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Monitoring hepatitis C treatment uptake in Australia and National Retreatment Project.</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(31)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14" name="Picture Placeholder 13" descr="A graph of two people&#10;&#10;Description automatically generated">
            <a:extLst>
              <a:ext uri="{FF2B5EF4-FFF2-40B4-BE49-F238E27FC236}">
                <a16:creationId xmlns:a16="http://schemas.microsoft.com/office/drawing/2014/main" id="{680DF6EE-52F9-7F34-EFF0-E7F473D85884}"/>
              </a:ext>
            </a:extLst>
          </p:cNvPr>
          <p:cNvPicPr>
            <a:picLocks noGrp="1" noChangeAspect="1"/>
          </p:cNvPicPr>
          <p:nvPr>
            <p:ph type="pic" sz="quarter" idx="13"/>
          </p:nvPr>
        </p:nvPicPr>
        <p:blipFill>
          <a:blip r:embed="rId3"/>
          <a:srcRect l="1" r="1"/>
          <a:stretch>
            <a:fillRect/>
          </a:stretch>
        </p:blipFill>
        <p:spPr/>
      </p:pic>
    </p:spTree>
    <p:extLst>
      <p:ext uri="{BB962C8B-B14F-4D97-AF65-F5344CB8AC3E}">
        <p14:creationId xmlns:p14="http://schemas.microsoft.com/office/powerpoint/2010/main" val="3666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816C-97E2-8CA9-ACEE-9A38E19FAEE5}"/>
              </a:ext>
            </a:extLst>
          </p:cNvPr>
          <p:cNvSpPr>
            <a:spLocks noGrp="1"/>
          </p:cNvSpPr>
          <p:nvPr>
            <p:ph type="title"/>
          </p:nvPr>
        </p:nvSpPr>
        <p:spPr/>
        <p:txBody>
          <a:bodyPr/>
          <a:lstStyle/>
          <a:p>
            <a:r>
              <a:rPr lang="en-US" dirty="0"/>
              <a:t>Figure 27. Proportion of Australian Needle Syringe Program Survey respondents who tested HCV antibody positive, self‑reporting lifetime history of hepatitis C treatment by gender, 2016–2023</a:t>
            </a:r>
            <a:endParaRPr lang="en-AU" dirty="0"/>
          </a:p>
        </p:txBody>
      </p:sp>
      <p:sp>
        <p:nvSpPr>
          <p:cNvPr id="3" name="Footer Placeholder 2">
            <a:extLst>
              <a:ext uri="{FF2B5EF4-FFF2-40B4-BE49-F238E27FC236}">
                <a16:creationId xmlns:a16="http://schemas.microsoft.com/office/drawing/2014/main" id="{CFE65557-DDD7-EEE3-576D-395B80B4FDBC}"/>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BE115389-B145-F622-8A7F-BE483900D6B4}"/>
              </a:ext>
            </a:extLst>
          </p:cNvPr>
          <p:cNvSpPr>
            <a:spLocks noGrp="1"/>
          </p:cNvSpPr>
          <p:nvPr>
            <p:ph type="body" sz="quarter" idx="14"/>
          </p:nvPr>
        </p:nvSpPr>
        <p:spPr/>
        <p:txBody>
          <a:bodyPr/>
          <a:lstStyle/>
          <a:p>
            <a:r>
              <a:rPr lang="en-AU" dirty="0"/>
              <a:t>Uptake of treatment</a:t>
            </a:r>
          </a:p>
        </p:txBody>
      </p:sp>
      <p:sp>
        <p:nvSpPr>
          <p:cNvPr id="5" name="Text Placeholder 4">
            <a:extLst>
              <a:ext uri="{FF2B5EF4-FFF2-40B4-BE49-F238E27FC236}">
                <a16:creationId xmlns:a16="http://schemas.microsoft.com/office/drawing/2014/main" id="{AFF1EB32-D43A-1B65-4409-46C8A662546C}"/>
              </a:ext>
            </a:extLst>
          </p:cNvPr>
          <p:cNvSpPr>
            <a:spLocks noGrp="1"/>
          </p:cNvSpPr>
          <p:nvPr>
            <p:ph type="body" sz="quarter" idx="15"/>
          </p:nvPr>
        </p:nvSpPr>
        <p:spPr/>
        <p:txBody>
          <a:bodyPr>
            <a:normAutofit fontScale="92500" lnSpcReduction="1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Australian Needle Syringe Program Survey. 25-year National Data Report 1995–2019.</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(26)</a:t>
            </a:r>
            <a:r>
              <a:rPr lang="en-GB" kern="100" dirty="0">
                <a:latin typeface="Trebuchet MS" panose="020B0603020202020204" pitchFamily="34" charset="0"/>
                <a:ea typeface="Aptos" panose="020B0004020202020204" pitchFamily="34" charset="0"/>
                <a:cs typeface="Times New Roman" panose="02020603050405020304" pitchFamily="18" charset="0"/>
              </a:rPr>
              <a:t> Australian Needle Syringe Program Survey. National Data Report 2019–2023.</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(19)</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a number of years&#10;&#10;Description automatically generated with medium confidence">
            <a:extLst>
              <a:ext uri="{FF2B5EF4-FFF2-40B4-BE49-F238E27FC236}">
                <a16:creationId xmlns:a16="http://schemas.microsoft.com/office/drawing/2014/main" id="{C3CAA1E2-F8A1-5490-3595-E965916762D3}"/>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1434414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F7160-6706-71FF-0F8B-626530FE71DB}"/>
              </a:ext>
            </a:extLst>
          </p:cNvPr>
          <p:cNvSpPr>
            <a:spLocks noGrp="1"/>
          </p:cNvSpPr>
          <p:nvPr>
            <p:ph type="title"/>
          </p:nvPr>
        </p:nvSpPr>
        <p:spPr/>
        <p:txBody>
          <a:bodyPr/>
          <a:lstStyle/>
          <a:p>
            <a:r>
              <a:rPr lang="en-US" dirty="0"/>
              <a:t>Citation </a:t>
            </a:r>
          </a:p>
        </p:txBody>
      </p:sp>
      <p:sp>
        <p:nvSpPr>
          <p:cNvPr id="3" name="Content Placeholder 2">
            <a:extLst>
              <a:ext uri="{FF2B5EF4-FFF2-40B4-BE49-F238E27FC236}">
                <a16:creationId xmlns:a16="http://schemas.microsoft.com/office/drawing/2014/main" id="{FEEE560A-5506-75A8-9E22-904B620CA1C8}"/>
              </a:ext>
            </a:extLst>
          </p:cNvPr>
          <p:cNvSpPr>
            <a:spLocks noGrp="1"/>
          </p:cNvSpPr>
          <p:nvPr>
            <p:ph idx="1"/>
          </p:nvPr>
        </p:nvSpPr>
        <p:spPr/>
        <p:txBody>
          <a:bodyPr/>
          <a:lstStyle/>
          <a:p>
            <a:pPr marL="0" indent="0">
              <a:buNone/>
            </a:pPr>
            <a:r>
              <a:rPr lang="en-US" dirty="0"/>
              <a:t>Suggested citation: Burnet Institute and Kirby Institute. Australia’s progress towards hepatitis C elimination: annual report 2024. Melbourne: Burnet Institute; 2024</a:t>
            </a:r>
          </a:p>
          <a:p>
            <a:pPr marL="0" indent="0">
              <a:buNone/>
            </a:pPr>
            <a:endParaRPr lang="en-US" dirty="0"/>
          </a:p>
          <a:p>
            <a:pPr marL="0" indent="0">
              <a:buNone/>
            </a:pPr>
            <a:r>
              <a:rPr lang="fr-FR" dirty="0"/>
              <a:t>ISBN: 978-0-646-70456-2</a:t>
            </a:r>
          </a:p>
          <a:p>
            <a:pPr marL="0" indent="0">
              <a:buNone/>
            </a:pPr>
            <a:r>
              <a:rPr lang="fr-FR" dirty="0"/>
              <a:t>DOI: </a:t>
            </a:r>
            <a:r>
              <a:rPr lang="fr-FR" dirty="0">
                <a:hlinkClick r:id="rId2"/>
              </a:rPr>
              <a:t>https://doi.org/10.26190/unsworks/30597</a:t>
            </a:r>
            <a:endParaRPr lang="fr-FR" dirty="0"/>
          </a:p>
          <a:p>
            <a:pPr marL="0" indent="0">
              <a:buNone/>
            </a:pPr>
            <a:endParaRPr lang="en-AU" dirty="0"/>
          </a:p>
          <a:p>
            <a:pPr marL="0" indent="0">
              <a:buNone/>
            </a:pPr>
            <a:r>
              <a:rPr lang="en-AU" dirty="0"/>
              <a:t>Download full report here: </a:t>
            </a:r>
            <a:r>
              <a:rPr lang="en-AU" b="0" i="0" dirty="0">
                <a:solidFill>
                  <a:srgbClr val="000000"/>
                </a:solidFill>
                <a:effectLst/>
                <a:latin typeface="Aptos" panose="020B0004020202020204" pitchFamily="34" charset="0"/>
              </a:rPr>
              <a:t> </a:t>
            </a:r>
            <a:r>
              <a:rPr lang="en-AU" b="0" i="0" dirty="0">
                <a:solidFill>
                  <a:srgbClr val="000000"/>
                </a:solidFill>
                <a:effectLst/>
                <a:latin typeface="Aptos" panose="020B0004020202020204" pitchFamily="34" charset="0"/>
                <a:hlinkClick r:id="rId3" tooltip="Original URL: https://burnet.edu.au/aushepC. Click or tap if you trust this link."/>
              </a:rPr>
              <a:t>https://burnet.edu.au/aushepC</a:t>
            </a:r>
            <a:endParaRPr lang="en-AU" dirty="0"/>
          </a:p>
          <a:p>
            <a:pPr marL="0" indent="0">
              <a:buNone/>
            </a:pPr>
            <a:endParaRPr lang="en-US" dirty="0"/>
          </a:p>
        </p:txBody>
      </p:sp>
      <p:sp>
        <p:nvSpPr>
          <p:cNvPr id="4" name="Footer Placeholder 3">
            <a:extLst>
              <a:ext uri="{FF2B5EF4-FFF2-40B4-BE49-F238E27FC236}">
                <a16:creationId xmlns:a16="http://schemas.microsoft.com/office/drawing/2014/main" id="{57A5FC87-15E5-9120-BC00-0962F425A6CE}"/>
              </a:ext>
            </a:extLst>
          </p:cNvPr>
          <p:cNvSpPr>
            <a:spLocks noGrp="1"/>
          </p:cNvSpPr>
          <p:nvPr>
            <p:ph type="ftr" sz="quarter" idx="11"/>
          </p:nvPr>
        </p:nvSpPr>
        <p:spPr/>
        <p:txBody>
          <a:bodyPr/>
          <a:lstStyle/>
          <a:p>
            <a:r>
              <a:rPr lang="en-AU"/>
              <a:t>Hepatitis C Elimination in Australia 2024</a:t>
            </a:r>
            <a:endParaRPr lang="en-AU" dirty="0"/>
          </a:p>
        </p:txBody>
      </p:sp>
    </p:spTree>
    <p:extLst>
      <p:ext uri="{BB962C8B-B14F-4D97-AF65-F5344CB8AC3E}">
        <p14:creationId xmlns:p14="http://schemas.microsoft.com/office/powerpoint/2010/main" val="3249114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8911-35BD-575C-5270-E1FC96A7AE5C}"/>
              </a:ext>
            </a:extLst>
          </p:cNvPr>
          <p:cNvSpPr>
            <a:spLocks noGrp="1"/>
          </p:cNvSpPr>
          <p:nvPr>
            <p:ph type="title"/>
          </p:nvPr>
        </p:nvSpPr>
        <p:spPr/>
        <p:txBody>
          <a:bodyPr/>
          <a:lstStyle/>
          <a:p>
            <a:r>
              <a:rPr lang="en-US" dirty="0"/>
              <a:t>Figure 28. Number of individuals receiving DAA treatment in prison versus in the community nationally and by jurisdiction, National Prisons Hepatitis Network and PBS database, 2023</a:t>
            </a:r>
            <a:endParaRPr lang="en-AU" dirty="0"/>
          </a:p>
        </p:txBody>
      </p:sp>
      <p:sp>
        <p:nvSpPr>
          <p:cNvPr id="3" name="Footer Placeholder 2">
            <a:extLst>
              <a:ext uri="{FF2B5EF4-FFF2-40B4-BE49-F238E27FC236}">
                <a16:creationId xmlns:a16="http://schemas.microsoft.com/office/drawing/2014/main" id="{3C8391F8-5A73-9B05-AFE8-519FDCA0ACA0}"/>
              </a:ext>
            </a:extLst>
          </p:cNvPr>
          <p:cNvSpPr>
            <a:spLocks noGrp="1"/>
          </p:cNvSpPr>
          <p:nvPr>
            <p:ph type="ftr" sz="quarter" idx="11"/>
          </p:nvPr>
        </p:nvSpPr>
        <p:spPr/>
        <p:txBody>
          <a:bodyPr/>
          <a:lstStyle/>
          <a:p>
            <a:r>
              <a:rPr lang="en-AU"/>
              <a:t>Hepatitis C Elimination in Australia 2024</a:t>
            </a:r>
            <a:endParaRPr lang="en-AU" dirty="0"/>
          </a:p>
        </p:txBody>
      </p:sp>
      <p:sp>
        <p:nvSpPr>
          <p:cNvPr id="8" name="Text Placeholder 7">
            <a:extLst>
              <a:ext uri="{FF2B5EF4-FFF2-40B4-BE49-F238E27FC236}">
                <a16:creationId xmlns:a16="http://schemas.microsoft.com/office/drawing/2014/main" id="{FCA85B70-A8AB-38AF-1221-C2FCFD6758B9}"/>
              </a:ext>
            </a:extLst>
          </p:cNvPr>
          <p:cNvSpPr>
            <a:spLocks noGrp="1"/>
          </p:cNvSpPr>
          <p:nvPr>
            <p:ph type="body" sz="quarter" idx="14"/>
          </p:nvPr>
        </p:nvSpPr>
        <p:spPr/>
        <p:txBody>
          <a:bodyPr/>
          <a:lstStyle/>
          <a:p>
            <a:r>
              <a:rPr lang="en-AU" dirty="0"/>
              <a:t>Uptake of treatment</a:t>
            </a:r>
          </a:p>
        </p:txBody>
      </p:sp>
      <p:sp>
        <p:nvSpPr>
          <p:cNvPr id="9" name="Text Placeholder 8">
            <a:extLst>
              <a:ext uri="{FF2B5EF4-FFF2-40B4-BE49-F238E27FC236}">
                <a16:creationId xmlns:a16="http://schemas.microsoft.com/office/drawing/2014/main" id="{88921853-4577-59AF-06FB-00653EF7C215}"/>
              </a:ext>
            </a:extLst>
          </p:cNvPr>
          <p:cNvSpPr>
            <a:spLocks noGrp="1"/>
          </p:cNvSpPr>
          <p:nvPr>
            <p:ph type="body" sz="quarter" idx="15"/>
          </p:nvPr>
        </p:nvSpPr>
        <p:spPr/>
        <p:txBody>
          <a:bodyPr>
            <a:normAutofit fontScale="70000" lnSpcReduction="2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State and Territory Justice Health authorities via the National Prisons Hepatitis Network.</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(22)</a:t>
            </a:r>
            <a:r>
              <a:rPr lang="en-GB" kern="100" dirty="0">
                <a:latin typeface="Trebuchet MS" panose="020B0603020202020204" pitchFamily="34" charset="0"/>
                <a:ea typeface="Aptos" panose="020B0004020202020204" pitchFamily="34" charset="0"/>
                <a:cs typeface="Times New Roman" panose="02020603050405020304" pitchFamily="18" charset="0"/>
              </a:rPr>
              <a:t> Monitoring treatment uptake in Australia.</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(31)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11" name="Picture Placeholder 10" descr="A comparison of a graph&#10;&#10;Description automatically generated">
            <a:extLst>
              <a:ext uri="{FF2B5EF4-FFF2-40B4-BE49-F238E27FC236}">
                <a16:creationId xmlns:a16="http://schemas.microsoft.com/office/drawing/2014/main" id="{AB6AC7BE-903E-5B75-B455-317A500BDC24}"/>
              </a:ext>
            </a:extLst>
          </p:cNvPr>
          <p:cNvPicPr>
            <a:picLocks noGrp="1" noChangeAspect="1"/>
          </p:cNvPicPr>
          <p:nvPr>
            <p:ph type="pic" sz="quarter" idx="13"/>
          </p:nvPr>
        </p:nvPicPr>
        <p:blipFill>
          <a:blip r:embed="rId2"/>
          <a:srcRect l="1" r="1"/>
          <a:stretch>
            <a:fillRect/>
          </a:stretch>
        </p:blipFill>
        <p:spPr/>
      </p:pic>
    </p:spTree>
    <p:extLst>
      <p:ext uri="{BB962C8B-B14F-4D97-AF65-F5344CB8AC3E}">
        <p14:creationId xmlns:p14="http://schemas.microsoft.com/office/powerpoint/2010/main" val="2940914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1F3-748E-8E61-3B7C-A221589E66B3}"/>
              </a:ext>
            </a:extLst>
          </p:cNvPr>
          <p:cNvSpPr>
            <a:spLocks noGrp="1"/>
          </p:cNvSpPr>
          <p:nvPr>
            <p:ph type="title"/>
          </p:nvPr>
        </p:nvSpPr>
        <p:spPr/>
        <p:txBody>
          <a:bodyPr/>
          <a:lstStyle/>
          <a:p>
            <a:r>
              <a:rPr lang="en-US" dirty="0"/>
              <a:t>Table 1. Number of individuals who received DAA treatment in prison versus in the community, nationally and by jurisdiction, National Prisons Hepatitis Network and PBS database, 2023</a:t>
            </a:r>
            <a:endParaRPr lang="en-AU" dirty="0"/>
          </a:p>
        </p:txBody>
      </p:sp>
      <p:sp>
        <p:nvSpPr>
          <p:cNvPr id="3" name="Footer Placeholder 2">
            <a:extLst>
              <a:ext uri="{FF2B5EF4-FFF2-40B4-BE49-F238E27FC236}">
                <a16:creationId xmlns:a16="http://schemas.microsoft.com/office/drawing/2014/main" id="{F2F4B1B2-9AAA-FE8E-00D5-EFD06F4667E6}"/>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3BCB957A-5087-45B6-0A3A-D95A8A681C1C}"/>
              </a:ext>
            </a:extLst>
          </p:cNvPr>
          <p:cNvSpPr>
            <a:spLocks noGrp="1"/>
          </p:cNvSpPr>
          <p:nvPr>
            <p:ph type="body" sz="quarter" idx="14"/>
          </p:nvPr>
        </p:nvSpPr>
        <p:spPr/>
        <p:txBody>
          <a:bodyPr/>
          <a:lstStyle/>
          <a:p>
            <a:r>
              <a:rPr lang="en-AU" dirty="0"/>
              <a:t>Uptake of treatment</a:t>
            </a:r>
          </a:p>
        </p:txBody>
      </p:sp>
      <p:sp>
        <p:nvSpPr>
          <p:cNvPr id="5" name="Text Placeholder 4">
            <a:extLst>
              <a:ext uri="{FF2B5EF4-FFF2-40B4-BE49-F238E27FC236}">
                <a16:creationId xmlns:a16="http://schemas.microsoft.com/office/drawing/2014/main" id="{A04C23C2-0E8A-D2ED-D9BB-5DB51142DD20}"/>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State and Territory Justice Health authorities via the National Prisons Hepatitis Network.</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(22)</a:t>
            </a:r>
            <a:r>
              <a:rPr lang="en-GB" kern="100" dirty="0">
                <a:latin typeface="Trebuchet MS" panose="020B0603020202020204" pitchFamily="34" charset="0"/>
                <a:ea typeface="Aptos" panose="020B0004020202020204" pitchFamily="34" charset="0"/>
                <a:cs typeface="Times New Roman" panose="02020603050405020304" pitchFamily="18" charset="0"/>
              </a:rPr>
              <a:t> Monitoring treatment uptake in Australia.</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(31)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screenshot of a computer&#10;&#10;Description automatically generated">
            <a:extLst>
              <a:ext uri="{FF2B5EF4-FFF2-40B4-BE49-F238E27FC236}">
                <a16:creationId xmlns:a16="http://schemas.microsoft.com/office/drawing/2014/main" id="{51C63ADC-520B-FC5F-91D4-8BFF770539E6}"/>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699677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7F34-4B6E-7BA0-0283-D199D7B15685}"/>
              </a:ext>
            </a:extLst>
          </p:cNvPr>
          <p:cNvSpPr>
            <a:spLocks noGrp="1"/>
          </p:cNvSpPr>
          <p:nvPr>
            <p:ph type="title"/>
          </p:nvPr>
        </p:nvSpPr>
        <p:spPr/>
        <p:txBody>
          <a:bodyPr/>
          <a:lstStyle/>
          <a:p>
            <a:r>
              <a:rPr lang="en-US" dirty="0"/>
              <a:t>Figure 29. Proportion of people in prison ever hepatitis C treatment eligible self‑reporting treatment, Australian Hepatitis and Risk Survey in Prisons, April 2022–June 2023</a:t>
            </a:r>
            <a:endParaRPr lang="en-AU" dirty="0"/>
          </a:p>
        </p:txBody>
      </p:sp>
      <p:sp>
        <p:nvSpPr>
          <p:cNvPr id="3" name="Footer Placeholder 2">
            <a:extLst>
              <a:ext uri="{FF2B5EF4-FFF2-40B4-BE49-F238E27FC236}">
                <a16:creationId xmlns:a16="http://schemas.microsoft.com/office/drawing/2014/main" id="{ABB3CE2F-7370-C43E-A81D-734561E211B4}"/>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05AE91E4-41E6-DE80-0A34-40BD69CD7DC2}"/>
              </a:ext>
            </a:extLst>
          </p:cNvPr>
          <p:cNvSpPr>
            <a:spLocks noGrp="1"/>
          </p:cNvSpPr>
          <p:nvPr>
            <p:ph type="body" sz="quarter" idx="14"/>
          </p:nvPr>
        </p:nvSpPr>
        <p:spPr/>
        <p:txBody>
          <a:bodyPr/>
          <a:lstStyle/>
          <a:p>
            <a:r>
              <a:rPr lang="en-AU" dirty="0"/>
              <a:t>Uptake of treatment</a:t>
            </a:r>
          </a:p>
        </p:txBody>
      </p:sp>
      <p:sp>
        <p:nvSpPr>
          <p:cNvPr id="5" name="Text Placeholder 4">
            <a:extLst>
              <a:ext uri="{FF2B5EF4-FFF2-40B4-BE49-F238E27FC236}">
                <a16:creationId xmlns:a16="http://schemas.microsoft.com/office/drawing/2014/main" id="{FEA0EE0E-3DE8-9CF8-C32B-5681080878CC}"/>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Adapted from Bah et al., </a:t>
            </a:r>
            <a:r>
              <a:rPr lang="en-GB" i="1" kern="100" dirty="0">
                <a:latin typeface="Trebuchet MS" panose="020B0603020202020204" pitchFamily="34" charset="0"/>
                <a:ea typeface="Aptos" panose="020B0004020202020204" pitchFamily="34" charset="0"/>
                <a:cs typeface="Times New Roman" panose="02020603050405020304" pitchFamily="18" charset="0"/>
              </a:rPr>
              <a:t>Int J Drug Policy</a:t>
            </a:r>
            <a:r>
              <a:rPr lang="en-GB" kern="100" dirty="0">
                <a:latin typeface="Trebuchet MS" panose="020B0603020202020204" pitchFamily="34" charset="0"/>
                <a:ea typeface="Aptos" panose="020B0004020202020204" pitchFamily="34" charset="0"/>
                <a:cs typeface="Times New Roman" panose="02020603050405020304" pitchFamily="18" charset="0"/>
              </a:rPr>
              <a:t> 2024,</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(23)</a:t>
            </a:r>
            <a:r>
              <a:rPr lang="en-GB" kern="100" dirty="0">
                <a:latin typeface="Trebuchet MS" panose="020B0603020202020204" pitchFamily="34" charset="0"/>
                <a:ea typeface="Aptos" panose="020B0004020202020204" pitchFamily="34" charset="0"/>
                <a:cs typeface="Times New Roman" panose="02020603050405020304" pitchFamily="18" charset="0"/>
              </a:rPr>
              <a:t> and Bah et al. </a:t>
            </a:r>
            <a:r>
              <a:rPr lang="en-GB" i="1" kern="100" dirty="0">
                <a:latin typeface="Trebuchet MS" panose="020B0603020202020204" pitchFamily="34" charset="0"/>
                <a:ea typeface="Aptos" panose="020B0004020202020204" pitchFamily="34" charset="0"/>
                <a:cs typeface="Times New Roman" panose="02020603050405020304" pitchFamily="18" charset="0"/>
              </a:rPr>
              <a:t>The Lancet Reg Health Western Pac</a:t>
            </a:r>
            <a:r>
              <a:rPr lang="en-GB" kern="100" dirty="0">
                <a:latin typeface="Trebuchet MS" panose="020B0603020202020204" pitchFamily="34" charset="0"/>
                <a:ea typeface="Aptos" panose="020B0004020202020204" pitchFamily="34" charset="0"/>
                <a:cs typeface="Times New Roman" panose="02020603050405020304" pitchFamily="18" charset="0"/>
              </a:rPr>
              <a:t> 2024.</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(24)</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close-up of a chart&#10;&#10;Description automatically generated">
            <a:extLst>
              <a:ext uri="{FF2B5EF4-FFF2-40B4-BE49-F238E27FC236}">
                <a16:creationId xmlns:a16="http://schemas.microsoft.com/office/drawing/2014/main" id="{2A4BCF1C-C106-87D6-7953-A7368AA18080}"/>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2295807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E7D58-8976-B752-CE47-312643D15B69}"/>
              </a:ext>
            </a:extLst>
          </p:cNvPr>
          <p:cNvSpPr>
            <a:spLocks noGrp="1"/>
          </p:cNvSpPr>
          <p:nvPr>
            <p:ph type="title"/>
          </p:nvPr>
        </p:nvSpPr>
        <p:spPr/>
        <p:txBody>
          <a:bodyPr/>
          <a:lstStyle/>
          <a:p>
            <a:r>
              <a:rPr lang="en-US" dirty="0"/>
              <a:t>Figure 30. Hepatitis C treatment cascade at ACCESS primary care clinics: number of individuals hepatitis C diagnosed, number and proportion of individuals who initiated treatment, and tested for HCV RNA post‑treatment initiation, 2016–2023</a:t>
            </a:r>
            <a:endParaRPr lang="en-AU" dirty="0"/>
          </a:p>
        </p:txBody>
      </p:sp>
      <p:sp>
        <p:nvSpPr>
          <p:cNvPr id="3" name="Footer Placeholder 2">
            <a:extLst>
              <a:ext uri="{FF2B5EF4-FFF2-40B4-BE49-F238E27FC236}">
                <a16:creationId xmlns:a16="http://schemas.microsoft.com/office/drawing/2014/main" id="{36D3994A-A7D6-E7FF-5467-51F756E11E79}"/>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5B980E15-09E9-D4AC-3072-7C0E7EE2E971}"/>
              </a:ext>
            </a:extLst>
          </p:cNvPr>
          <p:cNvSpPr>
            <a:spLocks noGrp="1"/>
          </p:cNvSpPr>
          <p:nvPr>
            <p:ph type="body" sz="quarter" idx="14"/>
          </p:nvPr>
        </p:nvSpPr>
        <p:spPr/>
        <p:txBody>
          <a:bodyPr/>
          <a:lstStyle/>
          <a:p>
            <a:r>
              <a:rPr lang="en-AU" dirty="0"/>
              <a:t>Uptake of treatment</a:t>
            </a:r>
          </a:p>
        </p:txBody>
      </p:sp>
      <p:sp>
        <p:nvSpPr>
          <p:cNvPr id="5" name="Text Placeholder 4">
            <a:extLst>
              <a:ext uri="{FF2B5EF4-FFF2-40B4-BE49-F238E27FC236}">
                <a16:creationId xmlns:a16="http://schemas.microsoft.com/office/drawing/2014/main" id="{24BA768D-7D60-05F4-CFBE-B2CBC82A5623}"/>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ACCESS.</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(11)</a:t>
            </a:r>
            <a:r>
              <a:rPr lang="en-GB" kern="100" dirty="0">
                <a:latin typeface="Trebuchet MS" panose="020B0603020202020204" pitchFamily="34" charset="0"/>
                <a:ea typeface="Aptos" panose="020B0004020202020204" pitchFamily="34" charset="0"/>
                <a:cs typeface="Times New Roman" panose="02020603050405020304" pitchFamily="18" charset="0"/>
              </a:rPr>
              <a:t> Updated from Traeger et al., </a:t>
            </a:r>
            <a:r>
              <a:rPr lang="en-GB" i="1" kern="100" dirty="0">
                <a:latin typeface="Trebuchet MS" panose="020B0603020202020204" pitchFamily="34" charset="0"/>
                <a:ea typeface="Aptos" panose="020B0004020202020204" pitchFamily="34" charset="0"/>
                <a:cs typeface="Times New Roman" panose="02020603050405020304" pitchFamily="18" charset="0"/>
              </a:rPr>
              <a:t>PLOS One</a:t>
            </a:r>
            <a:r>
              <a:rPr lang="en-GB" kern="100" dirty="0">
                <a:latin typeface="Trebuchet MS" panose="020B0603020202020204" pitchFamily="34" charset="0"/>
                <a:ea typeface="Aptos" panose="020B0004020202020204" pitchFamily="34" charset="0"/>
                <a:cs typeface="Times New Roman" panose="02020603050405020304" pitchFamily="18" charset="0"/>
              </a:rPr>
              <a:t> 2020.</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(35)</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with numbers and a bar&#10;&#10;Description automatically generated with medium confidence">
            <a:extLst>
              <a:ext uri="{FF2B5EF4-FFF2-40B4-BE49-F238E27FC236}">
                <a16:creationId xmlns:a16="http://schemas.microsoft.com/office/drawing/2014/main" id="{567B84DB-6F93-1939-4EA3-C8E1DC4317D7}"/>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1156546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4C50-C434-204E-9DEF-E8FEC49A6DFF}"/>
              </a:ext>
            </a:extLst>
          </p:cNvPr>
          <p:cNvSpPr>
            <a:spLocks noGrp="1"/>
          </p:cNvSpPr>
          <p:nvPr>
            <p:ph type="title"/>
          </p:nvPr>
        </p:nvSpPr>
        <p:spPr/>
        <p:txBody>
          <a:bodyPr>
            <a:normAutofit fontScale="90000"/>
          </a:bodyPr>
          <a:lstStyle/>
          <a:p>
            <a:r>
              <a:rPr lang="en-US" dirty="0"/>
              <a:t>Figure 31. Hepatitis C treatment cascade: number and proportion of individuals attending ACCHS tested for HCV RNA and prescribed DAAs, and among those treated, the number and proportion who appeared to achieve an undetectable HCV viral load, ATLAS network, aggregated for years 2016–2023</a:t>
            </a:r>
            <a:endParaRPr lang="en-AU" dirty="0"/>
          </a:p>
        </p:txBody>
      </p:sp>
      <p:sp>
        <p:nvSpPr>
          <p:cNvPr id="3" name="Footer Placeholder 2">
            <a:extLst>
              <a:ext uri="{FF2B5EF4-FFF2-40B4-BE49-F238E27FC236}">
                <a16:creationId xmlns:a16="http://schemas.microsoft.com/office/drawing/2014/main" id="{7FB01A86-4DF4-BE6F-0CCF-C1EB33FE73C8}"/>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D8CB568C-0668-D8F7-E801-54E06C869BAB}"/>
              </a:ext>
            </a:extLst>
          </p:cNvPr>
          <p:cNvSpPr>
            <a:spLocks noGrp="1"/>
          </p:cNvSpPr>
          <p:nvPr>
            <p:ph type="body" sz="quarter" idx="14"/>
          </p:nvPr>
        </p:nvSpPr>
        <p:spPr/>
        <p:txBody>
          <a:bodyPr/>
          <a:lstStyle/>
          <a:p>
            <a:r>
              <a:rPr lang="en-AU" dirty="0"/>
              <a:t>Uptake of treatment</a:t>
            </a:r>
          </a:p>
        </p:txBody>
      </p:sp>
      <p:sp>
        <p:nvSpPr>
          <p:cNvPr id="5" name="Text Placeholder 4">
            <a:extLst>
              <a:ext uri="{FF2B5EF4-FFF2-40B4-BE49-F238E27FC236}">
                <a16:creationId xmlns:a16="http://schemas.microsoft.com/office/drawing/2014/main" id="{23809D57-7978-7F12-486E-452FDAED86DD}"/>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ATLAS Indigenous Primary Care Surveillance and Research Network, 2016–2023.</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(18)</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a bar graph&#10;&#10;Description automatically generated with medium confidence">
            <a:extLst>
              <a:ext uri="{FF2B5EF4-FFF2-40B4-BE49-F238E27FC236}">
                <a16:creationId xmlns:a16="http://schemas.microsoft.com/office/drawing/2014/main" id="{9C3B00DC-D466-D557-38EB-05C4BD713631}"/>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1800584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8380-B62E-430E-E84B-D212A6CAF658}"/>
              </a:ext>
            </a:extLst>
          </p:cNvPr>
          <p:cNvSpPr>
            <a:spLocks noGrp="1"/>
          </p:cNvSpPr>
          <p:nvPr>
            <p:ph type="title"/>
          </p:nvPr>
        </p:nvSpPr>
        <p:spPr/>
        <p:txBody>
          <a:bodyPr/>
          <a:lstStyle/>
          <a:p>
            <a:r>
              <a:rPr lang="en-US" dirty="0"/>
              <a:t>Figure 32. The 2023 hepatitis C diagnosis and care cascade, HIV, viral hepatitis and sexually transmissible infections in Australia, Annual Surveillance Report</a:t>
            </a:r>
            <a:endParaRPr lang="en-AU" dirty="0"/>
          </a:p>
        </p:txBody>
      </p:sp>
      <p:sp>
        <p:nvSpPr>
          <p:cNvPr id="3" name="Footer Placeholder 2">
            <a:extLst>
              <a:ext uri="{FF2B5EF4-FFF2-40B4-BE49-F238E27FC236}">
                <a16:creationId xmlns:a16="http://schemas.microsoft.com/office/drawing/2014/main" id="{702F0A2F-558E-3E66-137B-83D65A9DEDD7}"/>
              </a:ext>
            </a:extLst>
          </p:cNvPr>
          <p:cNvSpPr>
            <a:spLocks noGrp="1"/>
          </p:cNvSpPr>
          <p:nvPr>
            <p:ph type="ftr" sz="quarter" idx="11"/>
          </p:nvPr>
        </p:nvSpPr>
        <p:spPr/>
        <p:txBody>
          <a:bodyPr/>
          <a:lstStyle/>
          <a:p>
            <a:r>
              <a:rPr lang="en-AU"/>
              <a:t>Hepatitis C Elimination in Australia 2024</a:t>
            </a:r>
            <a:endParaRPr lang="en-AU" dirty="0"/>
          </a:p>
        </p:txBody>
      </p:sp>
      <p:sp>
        <p:nvSpPr>
          <p:cNvPr id="8" name="Text Placeholder 7">
            <a:extLst>
              <a:ext uri="{FF2B5EF4-FFF2-40B4-BE49-F238E27FC236}">
                <a16:creationId xmlns:a16="http://schemas.microsoft.com/office/drawing/2014/main" id="{B4588D3C-7E74-B638-08D3-43FEDBD0FEF3}"/>
              </a:ext>
            </a:extLst>
          </p:cNvPr>
          <p:cNvSpPr>
            <a:spLocks noGrp="1"/>
          </p:cNvSpPr>
          <p:nvPr>
            <p:ph type="body" sz="quarter" idx="14"/>
          </p:nvPr>
        </p:nvSpPr>
        <p:spPr/>
        <p:txBody>
          <a:bodyPr/>
          <a:lstStyle/>
          <a:p>
            <a:r>
              <a:rPr lang="en-AU" dirty="0"/>
              <a:t>Uptake of treatment</a:t>
            </a:r>
          </a:p>
        </p:txBody>
      </p:sp>
      <p:sp>
        <p:nvSpPr>
          <p:cNvPr id="5" name="Text Placeholder 4">
            <a:extLst>
              <a:ext uri="{FF2B5EF4-FFF2-40B4-BE49-F238E27FC236}">
                <a16:creationId xmlns:a16="http://schemas.microsoft.com/office/drawing/2014/main" id="{6E416A45-FE51-FCB4-0357-38EC1AF12D5A}"/>
              </a:ext>
            </a:extLst>
          </p:cNvPr>
          <p:cNvSpPr>
            <a:spLocks noGrp="1"/>
          </p:cNvSpPr>
          <p:nvPr>
            <p:ph type="body" sz="quarter" idx="15"/>
          </p:nvPr>
        </p:nvSpPr>
        <p:spPr/>
        <p:txBody>
          <a:bodyPr>
            <a:normAutofit fontScale="70000" lnSpcReduction="2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Updated by Kirby Institute, from the </a:t>
            </a:r>
            <a:r>
              <a:rPr lang="en-GB" i="1" kern="100" dirty="0">
                <a:latin typeface="Trebuchet MS" panose="020B0603020202020204" pitchFamily="34" charset="0"/>
                <a:ea typeface="Aptos" panose="020B0004020202020204" pitchFamily="34" charset="0"/>
                <a:cs typeface="Times New Roman" panose="02020603050405020304" pitchFamily="18" charset="0"/>
              </a:rPr>
              <a:t>HIV, viral hepatitis and sexually transmissible infections in Australia: annual surveillance report 2023</a:t>
            </a:r>
            <a:r>
              <a:rPr lang="en-GB" kern="100" dirty="0">
                <a:latin typeface="Trebuchet MS" panose="020B0603020202020204" pitchFamily="34" charset="0"/>
                <a:ea typeface="Aptos" panose="020B0004020202020204" pitchFamily="34" charset="0"/>
                <a:cs typeface="Times New Roman" panose="02020603050405020304" pitchFamily="18" charset="0"/>
              </a:rPr>
              <a:t>.</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(2,3,4)</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10" name="Picture Placeholder 9" descr="A graph of a number of individuals&#10;&#10;Description automatically generated">
            <a:extLst>
              <a:ext uri="{FF2B5EF4-FFF2-40B4-BE49-F238E27FC236}">
                <a16:creationId xmlns:a16="http://schemas.microsoft.com/office/drawing/2014/main" id="{559B24D2-19FD-56C1-43EA-BD4805A9CDCF}"/>
              </a:ext>
            </a:extLst>
          </p:cNvPr>
          <p:cNvPicPr>
            <a:picLocks noGrp="1" noChangeAspect="1"/>
          </p:cNvPicPr>
          <p:nvPr>
            <p:ph type="pic" sz="quarter" idx="13"/>
          </p:nvPr>
        </p:nvPicPr>
        <p:blipFill>
          <a:blip r:embed="rId3"/>
          <a:srcRect l="1" r="1"/>
          <a:stretch>
            <a:fillRect/>
          </a:stretch>
        </p:blipFill>
        <p:spPr/>
      </p:pic>
    </p:spTree>
    <p:extLst>
      <p:ext uri="{BB962C8B-B14F-4D97-AF65-F5344CB8AC3E}">
        <p14:creationId xmlns:p14="http://schemas.microsoft.com/office/powerpoint/2010/main" val="3602869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4E2EC588-C355-7A0A-B3C8-D3D81E20D9E3}"/>
              </a:ext>
            </a:extLst>
          </p:cNvPr>
          <p:cNvSpPr>
            <a:spLocks noGrp="1"/>
          </p:cNvSpPr>
          <p:nvPr>
            <p:ph type="subTitle" idx="1"/>
          </p:nvPr>
        </p:nvSpPr>
        <p:spPr/>
        <p:txBody>
          <a:bodyPr/>
          <a:lstStyle/>
          <a:p>
            <a:r>
              <a:rPr lang="en-AU" dirty="0"/>
              <a:t>Hepatitis C-attributable morbidity: transplantations</a:t>
            </a:r>
          </a:p>
        </p:txBody>
      </p:sp>
      <p:sp>
        <p:nvSpPr>
          <p:cNvPr id="7" name="Title 6">
            <a:extLst>
              <a:ext uri="{FF2B5EF4-FFF2-40B4-BE49-F238E27FC236}">
                <a16:creationId xmlns:a16="http://schemas.microsoft.com/office/drawing/2014/main" id="{A2FB3E02-7E59-ACBF-761F-E7C276C48E4E}"/>
              </a:ext>
            </a:extLst>
          </p:cNvPr>
          <p:cNvSpPr>
            <a:spLocks noGrp="1"/>
          </p:cNvSpPr>
          <p:nvPr>
            <p:ph type="title"/>
          </p:nvPr>
        </p:nvSpPr>
        <p:spPr/>
        <p:txBody>
          <a:bodyPr/>
          <a:lstStyle/>
          <a:p>
            <a:r>
              <a:rPr lang="en-AU" dirty="0"/>
              <a:t>Chapter Four</a:t>
            </a:r>
          </a:p>
        </p:txBody>
      </p:sp>
      <p:sp>
        <p:nvSpPr>
          <p:cNvPr id="3" name="Footer Placeholder 2">
            <a:extLst>
              <a:ext uri="{FF2B5EF4-FFF2-40B4-BE49-F238E27FC236}">
                <a16:creationId xmlns:a16="http://schemas.microsoft.com/office/drawing/2014/main" id="{C961EDE2-8646-2490-3167-4AF82F19B614}"/>
              </a:ext>
            </a:extLst>
          </p:cNvPr>
          <p:cNvSpPr>
            <a:spLocks noGrp="1"/>
          </p:cNvSpPr>
          <p:nvPr>
            <p:ph type="ftr" sz="quarter" idx="4294967295"/>
          </p:nvPr>
        </p:nvSpPr>
        <p:spPr>
          <a:xfrm>
            <a:off x="9401175" y="6356350"/>
            <a:ext cx="2790825" cy="365125"/>
          </a:xfrm>
        </p:spPr>
        <p:txBody>
          <a:bodyPr/>
          <a:lstStyle/>
          <a:p>
            <a:r>
              <a:rPr lang="en-AU"/>
              <a:t>Hepatitis C Elimination in Australia 2024</a:t>
            </a:r>
            <a:endParaRPr lang="en-AU" dirty="0"/>
          </a:p>
        </p:txBody>
      </p:sp>
    </p:spTree>
    <p:extLst>
      <p:ext uri="{BB962C8B-B14F-4D97-AF65-F5344CB8AC3E}">
        <p14:creationId xmlns:p14="http://schemas.microsoft.com/office/powerpoint/2010/main" val="3525532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D2A00-083F-78F6-27B2-1EE6352C133A}"/>
              </a:ext>
            </a:extLst>
          </p:cNvPr>
          <p:cNvSpPr>
            <a:spLocks noGrp="1"/>
          </p:cNvSpPr>
          <p:nvPr>
            <p:ph type="title"/>
          </p:nvPr>
        </p:nvSpPr>
        <p:spPr/>
        <p:txBody>
          <a:bodyPr/>
          <a:lstStyle/>
          <a:p>
            <a:r>
              <a:rPr lang="en-US" dirty="0"/>
              <a:t>Figure 33. Number of Australian adult liver transplant recipients by primary diagnosis and year of first transplant, Australia and New Zealand Liver and Intestinal Transplant Registry, 2018–2023</a:t>
            </a:r>
            <a:endParaRPr lang="en-AU" dirty="0"/>
          </a:p>
        </p:txBody>
      </p:sp>
      <p:sp>
        <p:nvSpPr>
          <p:cNvPr id="3" name="Footer Placeholder 2">
            <a:extLst>
              <a:ext uri="{FF2B5EF4-FFF2-40B4-BE49-F238E27FC236}">
                <a16:creationId xmlns:a16="http://schemas.microsoft.com/office/drawing/2014/main" id="{BB8A56AF-4E0D-E36B-9F51-3D60DB059893}"/>
              </a:ext>
            </a:extLst>
          </p:cNvPr>
          <p:cNvSpPr>
            <a:spLocks noGrp="1"/>
          </p:cNvSpPr>
          <p:nvPr>
            <p:ph type="ftr" sz="quarter" idx="11"/>
          </p:nvPr>
        </p:nvSpPr>
        <p:spPr/>
        <p:txBody>
          <a:bodyPr/>
          <a:lstStyle/>
          <a:p>
            <a:r>
              <a:rPr lang="en-AU"/>
              <a:t>Hepatitis C Elimination in Australia 2024</a:t>
            </a:r>
            <a:endParaRPr lang="en-AU" dirty="0"/>
          </a:p>
        </p:txBody>
      </p:sp>
      <p:sp>
        <p:nvSpPr>
          <p:cNvPr id="8" name="Text Placeholder 7">
            <a:extLst>
              <a:ext uri="{FF2B5EF4-FFF2-40B4-BE49-F238E27FC236}">
                <a16:creationId xmlns:a16="http://schemas.microsoft.com/office/drawing/2014/main" id="{280E1831-D939-A972-BC81-394369AE2B02}"/>
              </a:ext>
            </a:extLst>
          </p:cNvPr>
          <p:cNvSpPr>
            <a:spLocks noGrp="1"/>
          </p:cNvSpPr>
          <p:nvPr>
            <p:ph type="body" sz="quarter" idx="14"/>
          </p:nvPr>
        </p:nvSpPr>
        <p:spPr/>
        <p:txBody>
          <a:bodyPr/>
          <a:lstStyle/>
          <a:p>
            <a:r>
              <a:rPr lang="en-AU" dirty="0"/>
              <a:t>Morbidity</a:t>
            </a:r>
          </a:p>
        </p:txBody>
      </p:sp>
      <p:sp>
        <p:nvSpPr>
          <p:cNvPr id="5" name="Text Placeholder 4">
            <a:extLst>
              <a:ext uri="{FF2B5EF4-FFF2-40B4-BE49-F238E27FC236}">
                <a16:creationId xmlns:a16="http://schemas.microsoft.com/office/drawing/2014/main" id="{E489D4A2-56B1-73BA-34B6-34AADE931F34}"/>
              </a:ext>
            </a:extLst>
          </p:cNvPr>
          <p:cNvSpPr>
            <a:spLocks noGrp="1"/>
          </p:cNvSpPr>
          <p:nvPr>
            <p:ph type="body" sz="quarter" idx="15"/>
          </p:nvPr>
        </p:nvSpPr>
        <p:spPr/>
        <p:txBody>
          <a:bodyPr>
            <a:normAutofit fontScale="92500" lnSpcReduction="1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Australia and New Zealand Liver and Intestinal Transplant Registry.</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(37)</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10" name="Picture Placeholder 9" descr="A graph of different colored bars&#10;&#10;Description automatically generated">
            <a:extLst>
              <a:ext uri="{FF2B5EF4-FFF2-40B4-BE49-F238E27FC236}">
                <a16:creationId xmlns:a16="http://schemas.microsoft.com/office/drawing/2014/main" id="{C97FFD34-50EF-AA45-B64A-4B40A4F2F139}"/>
              </a:ext>
            </a:extLst>
          </p:cNvPr>
          <p:cNvPicPr>
            <a:picLocks noGrp="1" noChangeAspect="1"/>
          </p:cNvPicPr>
          <p:nvPr>
            <p:ph type="pic" sz="quarter" idx="13"/>
          </p:nvPr>
        </p:nvPicPr>
        <p:blipFill>
          <a:blip r:embed="rId3"/>
          <a:srcRect l="1" r="1"/>
          <a:stretch>
            <a:fillRect/>
          </a:stretch>
        </p:blipFill>
        <p:spPr/>
      </p:pic>
    </p:spTree>
    <p:extLst>
      <p:ext uri="{BB962C8B-B14F-4D97-AF65-F5344CB8AC3E}">
        <p14:creationId xmlns:p14="http://schemas.microsoft.com/office/powerpoint/2010/main" val="2955354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020CE8AC-17CC-3018-8EE2-55283048BE17}"/>
              </a:ext>
            </a:extLst>
          </p:cNvPr>
          <p:cNvSpPr>
            <a:spLocks noGrp="1"/>
          </p:cNvSpPr>
          <p:nvPr>
            <p:ph type="subTitle" idx="1"/>
          </p:nvPr>
        </p:nvSpPr>
        <p:spPr/>
        <p:txBody>
          <a:bodyPr>
            <a:normAutofit fontScale="92500" lnSpcReduction="10000"/>
          </a:bodyPr>
          <a:lstStyle/>
          <a:p>
            <a:r>
              <a:rPr lang="en-AU" dirty="0"/>
              <a:t>Stigma and discrimination experienced by people living with hepatitis C</a:t>
            </a:r>
          </a:p>
        </p:txBody>
      </p:sp>
      <p:sp>
        <p:nvSpPr>
          <p:cNvPr id="7" name="Title 6">
            <a:extLst>
              <a:ext uri="{FF2B5EF4-FFF2-40B4-BE49-F238E27FC236}">
                <a16:creationId xmlns:a16="http://schemas.microsoft.com/office/drawing/2014/main" id="{015B8FEE-C79B-2B2F-A7FD-01E3A7E6D897}"/>
              </a:ext>
            </a:extLst>
          </p:cNvPr>
          <p:cNvSpPr>
            <a:spLocks noGrp="1"/>
          </p:cNvSpPr>
          <p:nvPr>
            <p:ph type="title"/>
          </p:nvPr>
        </p:nvSpPr>
        <p:spPr/>
        <p:txBody>
          <a:bodyPr/>
          <a:lstStyle/>
          <a:p>
            <a:r>
              <a:rPr lang="en-AU" dirty="0"/>
              <a:t>Chapter Five</a:t>
            </a:r>
          </a:p>
        </p:txBody>
      </p:sp>
      <p:sp>
        <p:nvSpPr>
          <p:cNvPr id="3" name="Footer Placeholder 2">
            <a:extLst>
              <a:ext uri="{FF2B5EF4-FFF2-40B4-BE49-F238E27FC236}">
                <a16:creationId xmlns:a16="http://schemas.microsoft.com/office/drawing/2014/main" id="{BCF515B2-B284-8E97-C704-B229AEEEB197}"/>
              </a:ext>
            </a:extLst>
          </p:cNvPr>
          <p:cNvSpPr>
            <a:spLocks noGrp="1"/>
          </p:cNvSpPr>
          <p:nvPr>
            <p:ph type="ftr" sz="quarter" idx="4294967295"/>
          </p:nvPr>
        </p:nvSpPr>
        <p:spPr>
          <a:xfrm>
            <a:off x="9401175" y="6356350"/>
            <a:ext cx="2790825" cy="365125"/>
          </a:xfrm>
        </p:spPr>
        <p:txBody>
          <a:bodyPr/>
          <a:lstStyle/>
          <a:p>
            <a:r>
              <a:rPr lang="en-AU"/>
              <a:t>Hepatitis C Elimination in Australia 2024</a:t>
            </a:r>
            <a:endParaRPr lang="en-AU" dirty="0"/>
          </a:p>
        </p:txBody>
      </p:sp>
    </p:spTree>
    <p:extLst>
      <p:ext uri="{BB962C8B-B14F-4D97-AF65-F5344CB8AC3E}">
        <p14:creationId xmlns:p14="http://schemas.microsoft.com/office/powerpoint/2010/main" val="2691695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4FE969-649E-C264-A995-800517B363DD}"/>
              </a:ext>
            </a:extLst>
          </p:cNvPr>
          <p:cNvSpPr>
            <a:spLocks noGrp="1"/>
          </p:cNvSpPr>
          <p:nvPr>
            <p:ph type="title"/>
          </p:nvPr>
        </p:nvSpPr>
        <p:spPr/>
        <p:txBody>
          <a:bodyPr/>
          <a:lstStyle/>
          <a:p>
            <a:r>
              <a:rPr lang="en-US" dirty="0"/>
              <a:t>Figure 34. Reports of injecting drug use‑related stigma or discrimination in the past 12 months by people who inject drugs, 2016–2023</a:t>
            </a:r>
            <a:endParaRPr lang="en-AU" dirty="0"/>
          </a:p>
        </p:txBody>
      </p:sp>
      <p:sp>
        <p:nvSpPr>
          <p:cNvPr id="6" name="Text Placeholder 5">
            <a:extLst>
              <a:ext uri="{FF2B5EF4-FFF2-40B4-BE49-F238E27FC236}">
                <a16:creationId xmlns:a16="http://schemas.microsoft.com/office/drawing/2014/main" id="{8370DC8B-2E21-AA35-C39B-CC33DF571E32}"/>
              </a:ext>
            </a:extLst>
          </p:cNvPr>
          <p:cNvSpPr>
            <a:spLocks noGrp="1"/>
          </p:cNvSpPr>
          <p:nvPr>
            <p:ph type="body" sz="quarter" idx="14"/>
          </p:nvPr>
        </p:nvSpPr>
        <p:spPr/>
        <p:txBody>
          <a:bodyPr/>
          <a:lstStyle/>
          <a:p>
            <a:r>
              <a:rPr lang="en-AU" dirty="0"/>
              <a:t>Stigma and discrimination</a:t>
            </a:r>
          </a:p>
        </p:txBody>
      </p:sp>
      <p:sp>
        <p:nvSpPr>
          <p:cNvPr id="7" name="Text Placeholder 6">
            <a:extLst>
              <a:ext uri="{FF2B5EF4-FFF2-40B4-BE49-F238E27FC236}">
                <a16:creationId xmlns:a16="http://schemas.microsoft.com/office/drawing/2014/main" id="{4FF62EE7-CE2F-6BAB-47BA-8E567227A546}"/>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Stigma Indicators Monitoring Project.</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(42)</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9" name="Picture Placeholder 8" descr="A graph showing different colored bars&#10;&#10;Description automatically generated with medium confidence">
            <a:extLst>
              <a:ext uri="{FF2B5EF4-FFF2-40B4-BE49-F238E27FC236}">
                <a16:creationId xmlns:a16="http://schemas.microsoft.com/office/drawing/2014/main" id="{B04E4742-B32C-4783-28D5-2EF5BD41CBC2}"/>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2888448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D392B75-FA09-818F-5894-EB88CD23E74C}"/>
              </a:ext>
            </a:extLst>
          </p:cNvPr>
          <p:cNvSpPr>
            <a:spLocks noGrp="1"/>
          </p:cNvSpPr>
          <p:nvPr>
            <p:ph idx="1"/>
          </p:nvPr>
        </p:nvSpPr>
        <p:spPr>
          <a:xfrm>
            <a:off x="983432" y="836712"/>
            <a:ext cx="10370367" cy="5340251"/>
          </a:xfrm>
        </p:spPr>
        <p:txBody>
          <a:bodyPr/>
          <a:lstStyle/>
          <a:p>
            <a:pPr marL="0" indent="0">
              <a:buNone/>
            </a:pPr>
            <a:endParaRPr lang="en-AU" dirty="0"/>
          </a:p>
        </p:txBody>
      </p:sp>
      <p:sp>
        <p:nvSpPr>
          <p:cNvPr id="3" name="Footer Placeholder 2">
            <a:extLst>
              <a:ext uri="{FF2B5EF4-FFF2-40B4-BE49-F238E27FC236}">
                <a16:creationId xmlns:a16="http://schemas.microsoft.com/office/drawing/2014/main" id="{1FA4AA00-7E07-DC78-ED3F-A406CC859B30}"/>
              </a:ext>
            </a:extLst>
          </p:cNvPr>
          <p:cNvSpPr>
            <a:spLocks noGrp="1"/>
          </p:cNvSpPr>
          <p:nvPr>
            <p:ph type="ftr" sz="quarter" idx="11"/>
          </p:nvPr>
        </p:nvSpPr>
        <p:spPr/>
        <p:txBody>
          <a:bodyPr/>
          <a:lstStyle/>
          <a:p>
            <a:r>
              <a:rPr lang="en-AU"/>
              <a:t>Hepatitis C Elimination in Australia 2024</a:t>
            </a:r>
            <a:endParaRPr lang="en-AU" dirty="0"/>
          </a:p>
        </p:txBody>
      </p:sp>
      <p:graphicFrame>
        <p:nvGraphicFramePr>
          <p:cNvPr id="7" name="Table 6">
            <a:extLst>
              <a:ext uri="{FF2B5EF4-FFF2-40B4-BE49-F238E27FC236}">
                <a16:creationId xmlns:a16="http://schemas.microsoft.com/office/drawing/2014/main" id="{AFBCC26E-358E-D10C-7403-549C4C100452}"/>
              </a:ext>
            </a:extLst>
          </p:cNvPr>
          <p:cNvGraphicFramePr>
            <a:graphicFrameLocks noGrp="1"/>
          </p:cNvGraphicFramePr>
          <p:nvPr>
            <p:extLst>
              <p:ext uri="{D42A27DB-BD31-4B8C-83A1-F6EECF244321}">
                <p14:modId xmlns:p14="http://schemas.microsoft.com/office/powerpoint/2010/main" val="2807202553"/>
              </p:ext>
            </p:extLst>
          </p:nvPr>
        </p:nvGraphicFramePr>
        <p:xfrm>
          <a:off x="997602" y="908720"/>
          <a:ext cx="10210966" cy="5112565"/>
        </p:xfrm>
        <a:graphic>
          <a:graphicData uri="http://schemas.openxmlformats.org/drawingml/2006/table">
            <a:tbl>
              <a:tblPr firstRow="1" bandRow="1">
                <a:tableStyleId>{5C22544A-7EE6-4342-B048-85BDC9FD1C3A}</a:tableStyleId>
              </a:tblPr>
              <a:tblGrid>
                <a:gridCol w="4595735">
                  <a:extLst>
                    <a:ext uri="{9D8B030D-6E8A-4147-A177-3AD203B41FA5}">
                      <a16:colId xmlns:a16="http://schemas.microsoft.com/office/drawing/2014/main" val="1817374642"/>
                    </a:ext>
                  </a:extLst>
                </a:gridCol>
                <a:gridCol w="5615231">
                  <a:extLst>
                    <a:ext uri="{9D8B030D-6E8A-4147-A177-3AD203B41FA5}">
                      <a16:colId xmlns:a16="http://schemas.microsoft.com/office/drawing/2014/main" val="447722853"/>
                    </a:ext>
                  </a:extLst>
                </a:gridCol>
              </a:tblGrid>
              <a:tr h="1239697">
                <a:tc>
                  <a:txBody>
                    <a:bodyPr/>
                    <a:lstStyle/>
                    <a:p>
                      <a:r>
                        <a:rPr lang="en-AU" sz="2000" dirty="0"/>
                        <a:t>Prepared by:</a:t>
                      </a:r>
                    </a:p>
                    <a:p>
                      <a:r>
                        <a:rPr lang="en-AU" sz="2000" dirty="0"/>
                        <a:t>Anna Wilkinson</a:t>
                      </a:r>
                    </a:p>
                    <a:p>
                      <a:r>
                        <a:rPr lang="en-AU" sz="2000" dirty="0"/>
                        <a:t>Samara Griffin</a:t>
                      </a:r>
                    </a:p>
                  </a:txBody>
                  <a:tcPr/>
                </a:tc>
                <a:tc>
                  <a:txBody>
                    <a:bodyPr/>
                    <a:lstStyle/>
                    <a:p>
                      <a:endParaRPr lang="en-AU" sz="2800"/>
                    </a:p>
                  </a:txBody>
                  <a:tcPr/>
                </a:tc>
                <a:extLst>
                  <a:ext uri="{0D108BD9-81ED-4DB2-BD59-A6C34878D82A}">
                    <a16:rowId xmlns:a16="http://schemas.microsoft.com/office/drawing/2014/main" val="3282425305"/>
                  </a:ext>
                </a:extLst>
              </a:tr>
              <a:tr h="645478">
                <a:tc>
                  <a:txBody>
                    <a:bodyPr/>
                    <a:lstStyle/>
                    <a:p>
                      <a:r>
                        <a:rPr lang="en-AU" sz="2800" dirty="0"/>
                        <a:t>Editors:</a:t>
                      </a:r>
                    </a:p>
                  </a:txBody>
                  <a:tcPr/>
                </a:tc>
                <a:tc>
                  <a:txBody>
                    <a:bodyPr/>
                    <a:lstStyle/>
                    <a:p>
                      <a:endParaRPr lang="en-AU" sz="2800"/>
                    </a:p>
                  </a:txBody>
                  <a:tcPr/>
                </a:tc>
                <a:extLst>
                  <a:ext uri="{0D108BD9-81ED-4DB2-BD59-A6C34878D82A}">
                    <a16:rowId xmlns:a16="http://schemas.microsoft.com/office/drawing/2014/main" val="3626579207"/>
                  </a:ext>
                </a:extLst>
              </a:tr>
              <a:tr h="645478">
                <a:tc>
                  <a:txBody>
                    <a:bodyPr/>
                    <a:lstStyle/>
                    <a:p>
                      <a:r>
                        <a:rPr lang="en-AU" sz="2800" dirty="0"/>
                        <a:t>Margaret </a:t>
                      </a:r>
                      <a:r>
                        <a:rPr lang="en-AU" sz="2800" dirty="0" err="1"/>
                        <a:t>Hellard</a:t>
                      </a:r>
                      <a:endParaRPr lang="en-AU" sz="2800" dirty="0"/>
                    </a:p>
                  </a:txBody>
                  <a:tcPr/>
                </a:tc>
                <a:tc>
                  <a:txBody>
                    <a:bodyPr/>
                    <a:lstStyle/>
                    <a:p>
                      <a:r>
                        <a:rPr lang="en-AU" sz="2800" dirty="0"/>
                        <a:t>Joseph Doyle</a:t>
                      </a:r>
                    </a:p>
                  </a:txBody>
                  <a:tcPr/>
                </a:tc>
                <a:extLst>
                  <a:ext uri="{0D108BD9-81ED-4DB2-BD59-A6C34878D82A}">
                    <a16:rowId xmlns:a16="http://schemas.microsoft.com/office/drawing/2014/main" val="577185207"/>
                  </a:ext>
                </a:extLst>
              </a:tr>
              <a:tr h="645478">
                <a:tc>
                  <a:txBody>
                    <a:bodyPr/>
                    <a:lstStyle/>
                    <a:p>
                      <a:r>
                        <a:rPr lang="en-AU" sz="2800" dirty="0"/>
                        <a:t>Mark </a:t>
                      </a:r>
                      <a:r>
                        <a:rPr lang="en-AU" sz="2800" dirty="0" err="1"/>
                        <a:t>Stoové</a:t>
                      </a:r>
                      <a:endParaRPr lang="en-AU" sz="2800" dirty="0"/>
                    </a:p>
                  </a:txBody>
                  <a:tcPr/>
                </a:tc>
                <a:tc>
                  <a:txBody>
                    <a:bodyPr/>
                    <a:lstStyle/>
                    <a:p>
                      <a:r>
                        <a:rPr lang="en-AU" sz="2800" dirty="0"/>
                        <a:t>Alexander Thompson</a:t>
                      </a:r>
                    </a:p>
                  </a:txBody>
                  <a:tcPr/>
                </a:tc>
                <a:extLst>
                  <a:ext uri="{0D108BD9-81ED-4DB2-BD59-A6C34878D82A}">
                    <a16:rowId xmlns:a16="http://schemas.microsoft.com/office/drawing/2014/main" val="723808084"/>
                  </a:ext>
                </a:extLst>
              </a:tr>
              <a:tr h="645478">
                <a:tc>
                  <a:txBody>
                    <a:bodyPr/>
                    <a:lstStyle/>
                    <a:p>
                      <a:r>
                        <a:rPr lang="en-AU" sz="2800" dirty="0"/>
                        <a:t>Gregory Dore</a:t>
                      </a:r>
                    </a:p>
                  </a:txBody>
                  <a:tcPr/>
                </a:tc>
                <a:tc>
                  <a:txBody>
                    <a:bodyPr/>
                    <a:lstStyle/>
                    <a:p>
                      <a:r>
                        <a:rPr lang="en-AU" sz="2800" dirty="0"/>
                        <a:t>Behzad </a:t>
                      </a:r>
                      <a:r>
                        <a:rPr lang="en-AU" sz="2800" dirty="0" err="1"/>
                        <a:t>Hajarizadeh</a:t>
                      </a:r>
                      <a:endParaRPr lang="en-AU" sz="2800" dirty="0"/>
                    </a:p>
                  </a:txBody>
                  <a:tcPr/>
                </a:tc>
                <a:extLst>
                  <a:ext uri="{0D108BD9-81ED-4DB2-BD59-A6C34878D82A}">
                    <a16:rowId xmlns:a16="http://schemas.microsoft.com/office/drawing/2014/main" val="2475565792"/>
                  </a:ext>
                </a:extLst>
              </a:tr>
              <a:tr h="645478">
                <a:tc>
                  <a:txBody>
                    <a:bodyPr/>
                    <a:lstStyle/>
                    <a:p>
                      <a:r>
                        <a:rPr lang="en-AU" sz="2800" dirty="0"/>
                        <a:t>Jason </a:t>
                      </a:r>
                      <a:r>
                        <a:rPr lang="en-AU" sz="2800" dirty="0" err="1"/>
                        <a:t>Grebely</a:t>
                      </a:r>
                      <a:endParaRPr lang="en-AU" sz="2800" dirty="0"/>
                    </a:p>
                  </a:txBody>
                  <a:tcPr/>
                </a:tc>
                <a:tc>
                  <a:txBody>
                    <a:bodyPr/>
                    <a:lstStyle/>
                    <a:p>
                      <a:r>
                        <a:rPr lang="en-AU" sz="2800" dirty="0"/>
                        <a:t>Timothy Broady</a:t>
                      </a:r>
                    </a:p>
                  </a:txBody>
                  <a:tcPr/>
                </a:tc>
                <a:extLst>
                  <a:ext uri="{0D108BD9-81ED-4DB2-BD59-A6C34878D82A}">
                    <a16:rowId xmlns:a16="http://schemas.microsoft.com/office/drawing/2014/main" val="970263639"/>
                  </a:ext>
                </a:extLst>
              </a:tr>
              <a:tr h="645478">
                <a:tc>
                  <a:txBody>
                    <a:bodyPr/>
                    <a:lstStyle/>
                    <a:p>
                      <a:r>
                        <a:rPr lang="en-AU" sz="2800" dirty="0"/>
                        <a:t>Alisa Pedrana</a:t>
                      </a:r>
                    </a:p>
                  </a:txBody>
                  <a:tcPr/>
                </a:tc>
                <a:tc>
                  <a:txBody>
                    <a:bodyPr/>
                    <a:lstStyle/>
                    <a:p>
                      <a:r>
                        <a:rPr lang="en-AU" sz="2800" dirty="0"/>
                        <a:t>Troy Combo</a:t>
                      </a:r>
                    </a:p>
                  </a:txBody>
                  <a:tcPr/>
                </a:tc>
                <a:extLst>
                  <a:ext uri="{0D108BD9-81ED-4DB2-BD59-A6C34878D82A}">
                    <a16:rowId xmlns:a16="http://schemas.microsoft.com/office/drawing/2014/main" val="1458831007"/>
                  </a:ext>
                </a:extLst>
              </a:tr>
            </a:tbl>
          </a:graphicData>
        </a:graphic>
      </p:graphicFrame>
    </p:spTree>
    <p:extLst>
      <p:ext uri="{BB962C8B-B14F-4D97-AF65-F5344CB8AC3E}">
        <p14:creationId xmlns:p14="http://schemas.microsoft.com/office/powerpoint/2010/main" val="928550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BCB0A-AE4C-F33D-9BE0-05538EE1CFDA}"/>
              </a:ext>
            </a:extLst>
          </p:cNvPr>
          <p:cNvSpPr>
            <a:spLocks noGrp="1"/>
          </p:cNvSpPr>
          <p:nvPr>
            <p:ph type="title"/>
          </p:nvPr>
        </p:nvSpPr>
        <p:spPr/>
        <p:txBody>
          <a:bodyPr/>
          <a:lstStyle/>
          <a:p>
            <a:r>
              <a:rPr lang="en-US" dirty="0"/>
              <a:t>Figure 35. Reports of hepatitis C‑related stigma or discrimination in the past 12 months by people diagnosed with hepatitis C, 2016–2023</a:t>
            </a:r>
            <a:endParaRPr lang="en-AU" dirty="0"/>
          </a:p>
        </p:txBody>
      </p:sp>
      <p:sp>
        <p:nvSpPr>
          <p:cNvPr id="3" name="Footer Placeholder 2">
            <a:extLst>
              <a:ext uri="{FF2B5EF4-FFF2-40B4-BE49-F238E27FC236}">
                <a16:creationId xmlns:a16="http://schemas.microsoft.com/office/drawing/2014/main" id="{1DEA850E-5CFE-D2A4-B05B-40DB3F0319EB}"/>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B96C6D8C-99C7-461C-523E-91784871DC81}"/>
              </a:ext>
            </a:extLst>
          </p:cNvPr>
          <p:cNvSpPr>
            <a:spLocks noGrp="1"/>
          </p:cNvSpPr>
          <p:nvPr>
            <p:ph type="body" sz="quarter" idx="14"/>
          </p:nvPr>
        </p:nvSpPr>
        <p:spPr/>
        <p:txBody>
          <a:bodyPr/>
          <a:lstStyle/>
          <a:p>
            <a:r>
              <a:rPr lang="en-AU" dirty="0"/>
              <a:t>Stigma and discrimination</a:t>
            </a:r>
          </a:p>
        </p:txBody>
      </p:sp>
      <p:sp>
        <p:nvSpPr>
          <p:cNvPr id="5" name="Text Placeholder 4">
            <a:extLst>
              <a:ext uri="{FF2B5EF4-FFF2-40B4-BE49-F238E27FC236}">
                <a16:creationId xmlns:a16="http://schemas.microsoft.com/office/drawing/2014/main" id="{73A88176-A7F9-DE25-984B-321423AF90FF}"/>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Stigma Indicators Monitoring Project.</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(43)</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different colored bars&#10;&#10;Description automatically generated with medium confidence">
            <a:extLst>
              <a:ext uri="{FF2B5EF4-FFF2-40B4-BE49-F238E27FC236}">
                <a16:creationId xmlns:a16="http://schemas.microsoft.com/office/drawing/2014/main" id="{D689FF82-BEA1-0BCF-9A4A-FA85A4173027}"/>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3557999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8D58-41A2-A646-32EB-6BE682199382}"/>
              </a:ext>
            </a:extLst>
          </p:cNvPr>
          <p:cNvSpPr>
            <a:spLocks noGrp="1"/>
          </p:cNvSpPr>
          <p:nvPr>
            <p:ph type="title"/>
          </p:nvPr>
        </p:nvSpPr>
        <p:spPr/>
        <p:txBody>
          <a:bodyPr/>
          <a:lstStyle/>
          <a:p>
            <a:r>
              <a:rPr lang="en-US" dirty="0"/>
              <a:t>Figure 36. Reports of negative treatment from healthcare workers by people who inject drugs, 2016–2023</a:t>
            </a:r>
            <a:endParaRPr lang="en-AU" dirty="0"/>
          </a:p>
        </p:txBody>
      </p:sp>
      <p:sp>
        <p:nvSpPr>
          <p:cNvPr id="3" name="Footer Placeholder 2">
            <a:extLst>
              <a:ext uri="{FF2B5EF4-FFF2-40B4-BE49-F238E27FC236}">
                <a16:creationId xmlns:a16="http://schemas.microsoft.com/office/drawing/2014/main" id="{4782CD2A-3996-5CC0-ABAC-1AC49BCA8EC8}"/>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291697E2-71C2-AAB6-7B41-DD6BDFDF90A4}"/>
              </a:ext>
            </a:extLst>
          </p:cNvPr>
          <p:cNvSpPr>
            <a:spLocks noGrp="1"/>
          </p:cNvSpPr>
          <p:nvPr>
            <p:ph type="body" sz="quarter" idx="14"/>
          </p:nvPr>
        </p:nvSpPr>
        <p:spPr/>
        <p:txBody>
          <a:bodyPr/>
          <a:lstStyle/>
          <a:p>
            <a:r>
              <a:rPr lang="en-AU" dirty="0"/>
              <a:t>Stigma and discrimination</a:t>
            </a:r>
          </a:p>
        </p:txBody>
      </p:sp>
      <p:sp>
        <p:nvSpPr>
          <p:cNvPr id="5" name="Text Placeholder 4">
            <a:extLst>
              <a:ext uri="{FF2B5EF4-FFF2-40B4-BE49-F238E27FC236}">
                <a16:creationId xmlns:a16="http://schemas.microsoft.com/office/drawing/2014/main" id="{B8907730-9487-3EF1-B336-2AE28C77CF80}"/>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Stigma Indicators Monitoring Project.</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(42)</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different colored bars&#10;&#10;Description automatically generated with medium confidence">
            <a:extLst>
              <a:ext uri="{FF2B5EF4-FFF2-40B4-BE49-F238E27FC236}">
                <a16:creationId xmlns:a16="http://schemas.microsoft.com/office/drawing/2014/main" id="{F5525863-EAEC-6292-F1EC-F416913D7D06}"/>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1193816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39FE9A69-5FE1-D487-766F-E60730F29E9A}"/>
              </a:ext>
            </a:extLst>
          </p:cNvPr>
          <p:cNvSpPr>
            <a:spLocks noGrp="1"/>
          </p:cNvSpPr>
          <p:nvPr>
            <p:ph type="subTitle" idx="1"/>
          </p:nvPr>
        </p:nvSpPr>
        <p:spPr/>
        <p:txBody>
          <a:bodyPr/>
          <a:lstStyle/>
          <a:p>
            <a:r>
              <a:rPr lang="en-AU" dirty="0"/>
              <a:t>Primary prevention</a:t>
            </a:r>
          </a:p>
        </p:txBody>
      </p:sp>
      <p:sp>
        <p:nvSpPr>
          <p:cNvPr id="7" name="Title 6">
            <a:extLst>
              <a:ext uri="{FF2B5EF4-FFF2-40B4-BE49-F238E27FC236}">
                <a16:creationId xmlns:a16="http://schemas.microsoft.com/office/drawing/2014/main" id="{5A751749-238E-97E2-4520-3F636FFB303D}"/>
              </a:ext>
            </a:extLst>
          </p:cNvPr>
          <p:cNvSpPr>
            <a:spLocks noGrp="1"/>
          </p:cNvSpPr>
          <p:nvPr>
            <p:ph type="title"/>
          </p:nvPr>
        </p:nvSpPr>
        <p:spPr/>
        <p:txBody>
          <a:bodyPr/>
          <a:lstStyle/>
          <a:p>
            <a:r>
              <a:rPr lang="en-AU" dirty="0"/>
              <a:t>Chapter Six</a:t>
            </a:r>
          </a:p>
        </p:txBody>
      </p:sp>
      <p:sp>
        <p:nvSpPr>
          <p:cNvPr id="3" name="Footer Placeholder 2">
            <a:extLst>
              <a:ext uri="{FF2B5EF4-FFF2-40B4-BE49-F238E27FC236}">
                <a16:creationId xmlns:a16="http://schemas.microsoft.com/office/drawing/2014/main" id="{6E080294-2E96-EE8A-BAB9-FB95E03B6EC5}"/>
              </a:ext>
            </a:extLst>
          </p:cNvPr>
          <p:cNvSpPr>
            <a:spLocks noGrp="1"/>
          </p:cNvSpPr>
          <p:nvPr>
            <p:ph type="ftr" sz="quarter" idx="4294967295"/>
          </p:nvPr>
        </p:nvSpPr>
        <p:spPr>
          <a:xfrm>
            <a:off x="9401175" y="6356350"/>
            <a:ext cx="2790825" cy="365125"/>
          </a:xfrm>
        </p:spPr>
        <p:txBody>
          <a:bodyPr/>
          <a:lstStyle/>
          <a:p>
            <a:r>
              <a:rPr lang="en-AU"/>
              <a:t>Hepatitis C Elimination in Australia 2024</a:t>
            </a:r>
            <a:endParaRPr lang="en-AU" dirty="0"/>
          </a:p>
        </p:txBody>
      </p:sp>
    </p:spTree>
    <p:extLst>
      <p:ext uri="{BB962C8B-B14F-4D97-AF65-F5344CB8AC3E}">
        <p14:creationId xmlns:p14="http://schemas.microsoft.com/office/powerpoint/2010/main" val="204827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0E57-8B0B-DEA6-637C-5AA2B9078DBF}"/>
              </a:ext>
            </a:extLst>
          </p:cNvPr>
          <p:cNvSpPr>
            <a:spLocks noGrp="1"/>
          </p:cNvSpPr>
          <p:nvPr>
            <p:ph type="title"/>
          </p:nvPr>
        </p:nvSpPr>
        <p:spPr/>
        <p:txBody>
          <a:bodyPr/>
          <a:lstStyle/>
          <a:p>
            <a:r>
              <a:rPr lang="en-US" dirty="0"/>
              <a:t>Figure 37. Number of needle and syringe units distributed by public and pharmacy sector, Needle Syringe Program National Minimum Data Collection, 2016–June 2023</a:t>
            </a:r>
            <a:endParaRPr lang="en-AU" dirty="0"/>
          </a:p>
        </p:txBody>
      </p:sp>
      <p:sp>
        <p:nvSpPr>
          <p:cNvPr id="3" name="Footer Placeholder 2">
            <a:extLst>
              <a:ext uri="{FF2B5EF4-FFF2-40B4-BE49-F238E27FC236}">
                <a16:creationId xmlns:a16="http://schemas.microsoft.com/office/drawing/2014/main" id="{E1889C56-B4BB-F3F3-A208-BCE6B72B7E80}"/>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59DA7153-6AEB-3B5D-B05E-3ED205A21CE4}"/>
              </a:ext>
            </a:extLst>
          </p:cNvPr>
          <p:cNvSpPr>
            <a:spLocks noGrp="1"/>
          </p:cNvSpPr>
          <p:nvPr>
            <p:ph type="body" sz="quarter" idx="14"/>
          </p:nvPr>
        </p:nvSpPr>
        <p:spPr/>
        <p:txBody>
          <a:bodyPr/>
          <a:lstStyle/>
          <a:p>
            <a:r>
              <a:rPr lang="en-AU" dirty="0"/>
              <a:t>Prevention</a:t>
            </a:r>
          </a:p>
        </p:txBody>
      </p:sp>
      <p:sp>
        <p:nvSpPr>
          <p:cNvPr id="5" name="Text Placeholder 4">
            <a:extLst>
              <a:ext uri="{FF2B5EF4-FFF2-40B4-BE49-F238E27FC236}">
                <a16:creationId xmlns:a16="http://schemas.microsoft.com/office/drawing/2014/main" id="{DEFD95D7-7FB6-A148-4254-536D37D472A5}"/>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Needle Syringe Program National Minimum Data Collection. National Data Report 2023.</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(44)</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orange liquid&#10;&#10;Description automatically generated with medium confidence">
            <a:extLst>
              <a:ext uri="{FF2B5EF4-FFF2-40B4-BE49-F238E27FC236}">
                <a16:creationId xmlns:a16="http://schemas.microsoft.com/office/drawing/2014/main" id="{3BF85E01-0968-A6C5-4DB4-B0C459544BB9}"/>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4192819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24AA8-D2FE-075D-C24C-42D89D0D101B}"/>
              </a:ext>
            </a:extLst>
          </p:cNvPr>
          <p:cNvSpPr>
            <a:spLocks noGrp="1"/>
          </p:cNvSpPr>
          <p:nvPr>
            <p:ph type="title"/>
          </p:nvPr>
        </p:nvSpPr>
        <p:spPr/>
        <p:txBody>
          <a:bodyPr/>
          <a:lstStyle/>
          <a:p>
            <a:r>
              <a:rPr lang="en-US" dirty="0"/>
              <a:t>Figure 38. Proportion of Australian Needle Syringe Program Survey respondents reporting re‑use of someone else’s needles and syringes in the past month, 2016–2023</a:t>
            </a:r>
            <a:endParaRPr lang="en-AU" dirty="0"/>
          </a:p>
        </p:txBody>
      </p:sp>
      <p:sp>
        <p:nvSpPr>
          <p:cNvPr id="3" name="Footer Placeholder 2">
            <a:extLst>
              <a:ext uri="{FF2B5EF4-FFF2-40B4-BE49-F238E27FC236}">
                <a16:creationId xmlns:a16="http://schemas.microsoft.com/office/drawing/2014/main" id="{38424016-7957-CA34-AEA4-38122A565471}"/>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A15F6C1D-85F9-DF7B-8A05-E4A42C5AE2BF}"/>
              </a:ext>
            </a:extLst>
          </p:cNvPr>
          <p:cNvSpPr>
            <a:spLocks noGrp="1"/>
          </p:cNvSpPr>
          <p:nvPr>
            <p:ph type="body" sz="quarter" idx="14"/>
          </p:nvPr>
        </p:nvSpPr>
        <p:spPr/>
        <p:txBody>
          <a:bodyPr/>
          <a:lstStyle/>
          <a:p>
            <a:r>
              <a:rPr lang="en-AU" dirty="0"/>
              <a:t>Prevention</a:t>
            </a:r>
          </a:p>
        </p:txBody>
      </p:sp>
      <p:sp>
        <p:nvSpPr>
          <p:cNvPr id="5" name="Text Placeholder 4">
            <a:extLst>
              <a:ext uri="{FF2B5EF4-FFF2-40B4-BE49-F238E27FC236}">
                <a16:creationId xmlns:a16="http://schemas.microsoft.com/office/drawing/2014/main" id="{76F21F99-8963-3EC7-576E-36F5128E7493}"/>
              </a:ext>
            </a:extLst>
          </p:cNvPr>
          <p:cNvSpPr>
            <a:spLocks noGrp="1"/>
          </p:cNvSpPr>
          <p:nvPr>
            <p:ph type="body" sz="quarter" idx="15"/>
          </p:nvPr>
        </p:nvSpPr>
        <p:spPr/>
        <p:txBody>
          <a:bodyPr>
            <a:normAutofit fontScale="92500" lnSpcReduction="1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Australian Needle Syringe Program Survey. 25-year National Data Report 1995–2019.</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(26)</a:t>
            </a:r>
            <a:r>
              <a:rPr lang="en-GB" kern="100" dirty="0">
                <a:latin typeface="Trebuchet MS" panose="020B0603020202020204" pitchFamily="34" charset="0"/>
                <a:ea typeface="Aptos" panose="020B0004020202020204" pitchFamily="34" charset="0"/>
                <a:cs typeface="Times New Roman" panose="02020603050405020304" pitchFamily="18" charset="0"/>
              </a:rPr>
              <a:t> Australian Needle Syringe Program Survey. National Data Report 2019–2023.</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(19)</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a number of bars&#10;&#10;Description automatically generated with medium confidence">
            <a:extLst>
              <a:ext uri="{FF2B5EF4-FFF2-40B4-BE49-F238E27FC236}">
                <a16:creationId xmlns:a16="http://schemas.microsoft.com/office/drawing/2014/main" id="{8C429411-5A5F-163C-D332-32D2C6007816}"/>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1866342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DA1E8-D227-6355-3CC9-072BCF9D7CEA}"/>
              </a:ext>
            </a:extLst>
          </p:cNvPr>
          <p:cNvSpPr>
            <a:spLocks noGrp="1"/>
          </p:cNvSpPr>
          <p:nvPr>
            <p:ph type="title"/>
          </p:nvPr>
        </p:nvSpPr>
        <p:spPr/>
        <p:txBody>
          <a:bodyPr/>
          <a:lstStyle/>
          <a:p>
            <a:r>
              <a:rPr lang="en-US" dirty="0"/>
              <a:t>Figure 39. Proportion of respondents reporting borrowing and lending of needles, sharing of injecting equipment, and re‑use of needles in the past month, national, Illicit Drug Reporting System, 2016–2023</a:t>
            </a:r>
            <a:endParaRPr lang="en-AU" dirty="0"/>
          </a:p>
        </p:txBody>
      </p:sp>
      <p:sp>
        <p:nvSpPr>
          <p:cNvPr id="3" name="Footer Placeholder 2">
            <a:extLst>
              <a:ext uri="{FF2B5EF4-FFF2-40B4-BE49-F238E27FC236}">
                <a16:creationId xmlns:a16="http://schemas.microsoft.com/office/drawing/2014/main" id="{3862B718-1449-E7F2-7512-8AFEDDF13ED3}"/>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858668B2-2B91-0F24-40E5-2067F0D847AD}"/>
              </a:ext>
            </a:extLst>
          </p:cNvPr>
          <p:cNvSpPr>
            <a:spLocks noGrp="1"/>
          </p:cNvSpPr>
          <p:nvPr>
            <p:ph type="body" sz="quarter" idx="14"/>
          </p:nvPr>
        </p:nvSpPr>
        <p:spPr/>
        <p:txBody>
          <a:bodyPr/>
          <a:lstStyle/>
          <a:p>
            <a:r>
              <a:rPr lang="en-AU" dirty="0"/>
              <a:t>Prevention</a:t>
            </a:r>
          </a:p>
        </p:txBody>
      </p:sp>
      <p:sp>
        <p:nvSpPr>
          <p:cNvPr id="5" name="Text Placeholder 4">
            <a:extLst>
              <a:ext uri="{FF2B5EF4-FFF2-40B4-BE49-F238E27FC236}">
                <a16:creationId xmlns:a16="http://schemas.microsoft.com/office/drawing/2014/main" id="{35F50FC7-229A-7F74-5892-F15A13F0B35E}"/>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Australian Drug Trends 2023: key findings from the National Illicit Drug Reporting System (IDRS) Interviews.</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(48)</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a number of different types of equipment&#10;&#10;Description automatically generated with medium confidence">
            <a:extLst>
              <a:ext uri="{FF2B5EF4-FFF2-40B4-BE49-F238E27FC236}">
                <a16:creationId xmlns:a16="http://schemas.microsoft.com/office/drawing/2014/main" id="{01D5C666-A114-27A1-8973-3485EF8D54F3}"/>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2272327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9653A-A6BF-36DF-0E73-1242E05FC476}"/>
              </a:ext>
            </a:extLst>
          </p:cNvPr>
          <p:cNvSpPr>
            <a:spLocks noGrp="1"/>
          </p:cNvSpPr>
          <p:nvPr>
            <p:ph type="title"/>
          </p:nvPr>
        </p:nvSpPr>
        <p:spPr/>
        <p:txBody>
          <a:bodyPr/>
          <a:lstStyle/>
          <a:p>
            <a:r>
              <a:rPr lang="en-US" dirty="0"/>
              <a:t>Figure 40. Proportion of GBM who reported any drug injection in the six months prior to the survey by HIV status, national, Gay Community Periodic Survey, 2016–2023</a:t>
            </a:r>
            <a:endParaRPr lang="en-AU" dirty="0"/>
          </a:p>
        </p:txBody>
      </p:sp>
      <p:sp>
        <p:nvSpPr>
          <p:cNvPr id="3" name="Footer Placeholder 2">
            <a:extLst>
              <a:ext uri="{FF2B5EF4-FFF2-40B4-BE49-F238E27FC236}">
                <a16:creationId xmlns:a16="http://schemas.microsoft.com/office/drawing/2014/main" id="{769D0012-1FDA-31CD-526F-322920327B3B}"/>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51FB439F-4451-3C3C-8F07-FEB848CDD8C5}"/>
              </a:ext>
            </a:extLst>
          </p:cNvPr>
          <p:cNvSpPr>
            <a:spLocks noGrp="1"/>
          </p:cNvSpPr>
          <p:nvPr>
            <p:ph type="body" sz="quarter" idx="14"/>
          </p:nvPr>
        </p:nvSpPr>
        <p:spPr/>
        <p:txBody>
          <a:bodyPr/>
          <a:lstStyle/>
          <a:p>
            <a:r>
              <a:rPr lang="en-AU" dirty="0"/>
              <a:t>Prevention</a:t>
            </a:r>
          </a:p>
        </p:txBody>
      </p:sp>
      <p:sp>
        <p:nvSpPr>
          <p:cNvPr id="5" name="Text Placeholder 4">
            <a:extLst>
              <a:ext uri="{FF2B5EF4-FFF2-40B4-BE49-F238E27FC236}">
                <a16:creationId xmlns:a16="http://schemas.microsoft.com/office/drawing/2014/main" id="{2B39959A-A996-0032-1CDF-3F9190390984}"/>
              </a:ext>
            </a:extLst>
          </p:cNvPr>
          <p:cNvSpPr>
            <a:spLocks noGrp="1"/>
          </p:cNvSpPr>
          <p:nvPr>
            <p:ph type="body" sz="quarter" idx="15"/>
          </p:nvPr>
        </p:nvSpPr>
        <p:spPr/>
        <p:txBody>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Annual Report of Trends in Behaviour 2024: HIV and STIs in Australia.</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(49,50)</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8" name="Picture Placeholder 7" descr="A graph of a graph showing the number of years&#10;&#10;Description automatically generated with medium confidence">
            <a:extLst>
              <a:ext uri="{FF2B5EF4-FFF2-40B4-BE49-F238E27FC236}">
                <a16:creationId xmlns:a16="http://schemas.microsoft.com/office/drawing/2014/main" id="{A6A69E87-27D0-5798-97F9-02DBB1C75661}"/>
              </a:ext>
            </a:extLst>
          </p:cNvPr>
          <p:cNvPicPr>
            <a:picLocks noGrp="1" noChangeAspect="1"/>
          </p:cNvPicPr>
          <p:nvPr>
            <p:ph type="pic" sz="quarter" idx="13"/>
          </p:nvPr>
        </p:nvPicPr>
        <p:blipFill>
          <a:blip r:embed="rId3"/>
          <a:srcRect t="462" b="462"/>
          <a:stretch>
            <a:fillRect/>
          </a:stretch>
        </p:blipFill>
        <p:spPr/>
      </p:pic>
    </p:spTree>
    <p:extLst>
      <p:ext uri="{BB962C8B-B14F-4D97-AF65-F5344CB8AC3E}">
        <p14:creationId xmlns:p14="http://schemas.microsoft.com/office/powerpoint/2010/main" val="4088274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4CAF9AA-2859-D338-728F-8E92015E2CF3}"/>
              </a:ext>
            </a:extLst>
          </p:cNvPr>
          <p:cNvSpPr>
            <a:spLocks noGrp="1"/>
          </p:cNvSpPr>
          <p:nvPr>
            <p:ph type="subTitle" idx="1"/>
          </p:nvPr>
        </p:nvSpPr>
        <p:spPr/>
        <p:txBody>
          <a:bodyPr/>
          <a:lstStyle/>
          <a:p>
            <a:r>
              <a:rPr lang="en-AU" dirty="0"/>
              <a:t>Health equity mapping</a:t>
            </a:r>
          </a:p>
        </p:txBody>
      </p:sp>
      <p:sp>
        <p:nvSpPr>
          <p:cNvPr id="7" name="Title 6">
            <a:extLst>
              <a:ext uri="{FF2B5EF4-FFF2-40B4-BE49-F238E27FC236}">
                <a16:creationId xmlns:a16="http://schemas.microsoft.com/office/drawing/2014/main" id="{27415E79-1E71-AAFD-AE75-2886C19BB139}"/>
              </a:ext>
            </a:extLst>
          </p:cNvPr>
          <p:cNvSpPr>
            <a:spLocks noGrp="1"/>
          </p:cNvSpPr>
          <p:nvPr>
            <p:ph type="title"/>
          </p:nvPr>
        </p:nvSpPr>
        <p:spPr/>
        <p:txBody>
          <a:bodyPr/>
          <a:lstStyle/>
          <a:p>
            <a:r>
              <a:rPr lang="en-AU" dirty="0"/>
              <a:t>Chapter Seven</a:t>
            </a:r>
          </a:p>
        </p:txBody>
      </p:sp>
      <p:sp>
        <p:nvSpPr>
          <p:cNvPr id="3" name="Footer Placeholder 2">
            <a:extLst>
              <a:ext uri="{FF2B5EF4-FFF2-40B4-BE49-F238E27FC236}">
                <a16:creationId xmlns:a16="http://schemas.microsoft.com/office/drawing/2014/main" id="{46270B9C-F0A1-08D4-E6E5-7479E97FB0F2}"/>
              </a:ext>
            </a:extLst>
          </p:cNvPr>
          <p:cNvSpPr>
            <a:spLocks noGrp="1"/>
          </p:cNvSpPr>
          <p:nvPr>
            <p:ph type="ftr" sz="quarter" idx="4294967295"/>
          </p:nvPr>
        </p:nvSpPr>
        <p:spPr>
          <a:xfrm>
            <a:off x="9401175" y="6356350"/>
            <a:ext cx="2790825" cy="365125"/>
          </a:xfrm>
        </p:spPr>
        <p:txBody>
          <a:bodyPr/>
          <a:lstStyle/>
          <a:p>
            <a:r>
              <a:rPr lang="en-AU"/>
              <a:t>Hepatitis C Elimination in Australia 2024</a:t>
            </a:r>
            <a:endParaRPr lang="en-AU" dirty="0"/>
          </a:p>
        </p:txBody>
      </p:sp>
    </p:spTree>
    <p:extLst>
      <p:ext uri="{BB962C8B-B14F-4D97-AF65-F5344CB8AC3E}">
        <p14:creationId xmlns:p14="http://schemas.microsoft.com/office/powerpoint/2010/main" val="3643009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856B9-FA5A-BBA8-AA86-7B0421DB9603}"/>
              </a:ext>
            </a:extLst>
          </p:cNvPr>
          <p:cNvSpPr>
            <a:spLocks noGrp="1"/>
          </p:cNvSpPr>
          <p:nvPr>
            <p:ph type="title"/>
          </p:nvPr>
        </p:nvSpPr>
        <p:spPr/>
        <p:txBody>
          <a:bodyPr/>
          <a:lstStyle/>
          <a:p>
            <a:r>
              <a:rPr lang="en-US" dirty="0"/>
              <a:t>Figure 41. Hepatitis C treatment uptake variation in Australia by PHN, March 2016–October 2023</a:t>
            </a:r>
            <a:endParaRPr lang="en-AU" dirty="0"/>
          </a:p>
        </p:txBody>
      </p:sp>
      <p:sp>
        <p:nvSpPr>
          <p:cNvPr id="9" name="Text Placeholder 8">
            <a:extLst>
              <a:ext uri="{FF2B5EF4-FFF2-40B4-BE49-F238E27FC236}">
                <a16:creationId xmlns:a16="http://schemas.microsoft.com/office/drawing/2014/main" id="{2074B94E-BF3F-5D02-AD2F-803294690D40}"/>
              </a:ext>
            </a:extLst>
          </p:cNvPr>
          <p:cNvSpPr>
            <a:spLocks noGrp="1"/>
          </p:cNvSpPr>
          <p:nvPr>
            <p:ph type="body" sz="quarter" idx="14"/>
          </p:nvPr>
        </p:nvSpPr>
        <p:spPr/>
        <p:txBody>
          <a:bodyPr/>
          <a:lstStyle/>
          <a:p>
            <a:r>
              <a:rPr lang="en-AU" dirty="0"/>
              <a:t>Equity</a:t>
            </a:r>
          </a:p>
        </p:txBody>
      </p:sp>
      <p:sp>
        <p:nvSpPr>
          <p:cNvPr id="7" name="Text Placeholder 6">
            <a:extLst>
              <a:ext uri="{FF2B5EF4-FFF2-40B4-BE49-F238E27FC236}">
                <a16:creationId xmlns:a16="http://schemas.microsoft.com/office/drawing/2014/main" id="{19037177-342C-41E0-F62D-B1DAA9D60905}"/>
              </a:ext>
            </a:extLst>
          </p:cNvPr>
          <p:cNvSpPr>
            <a:spLocks noGrp="1"/>
          </p:cNvSpPr>
          <p:nvPr>
            <p:ph type="body" sz="quarter" idx="15"/>
          </p:nvPr>
        </p:nvSpPr>
        <p:spPr/>
        <p:txBody>
          <a:bodyPr>
            <a:normAutofit fontScale="70000" lnSpcReduction="2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The National Viral Hepatitis Mapping Project (WHO Collaborating Centre for Viral Hepatitis, The Doherty Institute).</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(51)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11" name="Picture Placeholder 10" descr="A graph of numbers and letters&#10;&#10;Description automatically generated with medium confidence">
            <a:extLst>
              <a:ext uri="{FF2B5EF4-FFF2-40B4-BE49-F238E27FC236}">
                <a16:creationId xmlns:a16="http://schemas.microsoft.com/office/drawing/2014/main" id="{48EC7A1F-9FD4-B3F2-4C7F-D9D230A48D27}"/>
              </a:ext>
            </a:extLst>
          </p:cNvPr>
          <p:cNvPicPr>
            <a:picLocks noGrp="1" noChangeAspect="1"/>
          </p:cNvPicPr>
          <p:nvPr>
            <p:ph type="pic" sz="quarter" idx="13"/>
          </p:nvPr>
        </p:nvPicPr>
        <p:blipFill>
          <a:blip r:embed="rId3"/>
          <a:srcRect l="1" r="1"/>
          <a:stretch>
            <a:fillRect/>
          </a:stretch>
        </p:blipFill>
        <p:spPr/>
      </p:pic>
    </p:spTree>
    <p:extLst>
      <p:ext uri="{BB962C8B-B14F-4D97-AF65-F5344CB8AC3E}">
        <p14:creationId xmlns:p14="http://schemas.microsoft.com/office/powerpoint/2010/main" val="38961803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C4091-966B-C8CC-E73F-22480CF4DBCE}"/>
              </a:ext>
            </a:extLst>
          </p:cNvPr>
          <p:cNvSpPr>
            <a:spLocks noGrp="1"/>
          </p:cNvSpPr>
          <p:nvPr>
            <p:ph type="title"/>
          </p:nvPr>
        </p:nvSpPr>
        <p:spPr/>
        <p:txBody>
          <a:bodyPr/>
          <a:lstStyle/>
          <a:p>
            <a:r>
              <a:rPr lang="en-US" dirty="0"/>
              <a:t>Figure 42. Geographic variation in hepatitis C treatment uptake, March 2016–October 2023</a:t>
            </a:r>
            <a:endParaRPr lang="en-AU" dirty="0"/>
          </a:p>
        </p:txBody>
      </p:sp>
      <p:sp>
        <p:nvSpPr>
          <p:cNvPr id="3" name="Footer Placeholder 2">
            <a:extLst>
              <a:ext uri="{FF2B5EF4-FFF2-40B4-BE49-F238E27FC236}">
                <a16:creationId xmlns:a16="http://schemas.microsoft.com/office/drawing/2014/main" id="{714A0AE0-9E59-10E3-182B-4505E9748D80}"/>
              </a:ext>
            </a:extLst>
          </p:cNvPr>
          <p:cNvSpPr>
            <a:spLocks noGrp="1"/>
          </p:cNvSpPr>
          <p:nvPr>
            <p:ph type="ftr" sz="quarter" idx="11"/>
          </p:nvPr>
        </p:nvSpPr>
        <p:spPr/>
        <p:txBody>
          <a:bodyPr/>
          <a:lstStyle/>
          <a:p>
            <a:r>
              <a:rPr lang="en-AU"/>
              <a:t>Hepatitis C Elimination in Australia 2024</a:t>
            </a:r>
            <a:endParaRPr lang="en-AU" dirty="0"/>
          </a:p>
        </p:txBody>
      </p:sp>
      <p:sp>
        <p:nvSpPr>
          <p:cNvPr id="8" name="Text Placeholder 7">
            <a:extLst>
              <a:ext uri="{FF2B5EF4-FFF2-40B4-BE49-F238E27FC236}">
                <a16:creationId xmlns:a16="http://schemas.microsoft.com/office/drawing/2014/main" id="{0B2BD685-8642-E2ED-336B-5D95FEB6BADD}"/>
              </a:ext>
            </a:extLst>
          </p:cNvPr>
          <p:cNvSpPr>
            <a:spLocks noGrp="1"/>
          </p:cNvSpPr>
          <p:nvPr>
            <p:ph type="body" sz="quarter" idx="14"/>
          </p:nvPr>
        </p:nvSpPr>
        <p:spPr/>
        <p:txBody>
          <a:bodyPr/>
          <a:lstStyle/>
          <a:p>
            <a:r>
              <a:rPr lang="en-AU" dirty="0"/>
              <a:t>Equity</a:t>
            </a:r>
          </a:p>
        </p:txBody>
      </p:sp>
      <p:sp>
        <p:nvSpPr>
          <p:cNvPr id="5" name="Text Placeholder 4">
            <a:extLst>
              <a:ext uri="{FF2B5EF4-FFF2-40B4-BE49-F238E27FC236}">
                <a16:creationId xmlns:a16="http://schemas.microsoft.com/office/drawing/2014/main" id="{3DD74BC2-848F-B9AC-7242-3552F3D90172}"/>
              </a:ext>
            </a:extLst>
          </p:cNvPr>
          <p:cNvSpPr>
            <a:spLocks noGrp="1"/>
          </p:cNvSpPr>
          <p:nvPr>
            <p:ph type="body" sz="quarter" idx="15"/>
          </p:nvPr>
        </p:nvSpPr>
        <p:spPr/>
        <p:txBody>
          <a:bodyPr>
            <a:normAutofit fontScale="70000" lnSpcReduction="2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The National Viral Hepatitis Mapping Project (WHO Collaborating Centre for Viral Hepatitis, The Doherty Institute).</a:t>
            </a:r>
            <a:r>
              <a:rPr lang="en-GB" kern="100" baseline="30000" dirty="0">
                <a:latin typeface="Trebuchet MS" panose="020B0603020202020204" pitchFamily="34" charset="0"/>
                <a:ea typeface="Aptos" panose="020B0004020202020204" pitchFamily="34" charset="0"/>
                <a:cs typeface="Times New Roman" panose="02020603050405020304" pitchFamily="18" charset="0"/>
              </a:rPr>
              <a:t>(51)</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10" name="Picture Placeholder 9" descr="A map of australia with different colored squares&#10;&#10;Description automatically generated">
            <a:extLst>
              <a:ext uri="{FF2B5EF4-FFF2-40B4-BE49-F238E27FC236}">
                <a16:creationId xmlns:a16="http://schemas.microsoft.com/office/drawing/2014/main" id="{F1BBD696-1384-1DFB-0E12-3D3737FBEF56}"/>
              </a:ext>
            </a:extLst>
          </p:cNvPr>
          <p:cNvPicPr>
            <a:picLocks noGrp="1" noChangeAspect="1"/>
          </p:cNvPicPr>
          <p:nvPr>
            <p:ph type="pic" sz="quarter" idx="13"/>
          </p:nvPr>
        </p:nvPicPr>
        <p:blipFill>
          <a:blip r:embed="rId3"/>
          <a:srcRect l="1" r="1"/>
          <a:stretch>
            <a:fillRect/>
          </a:stretch>
        </p:blipFill>
        <p:spPr/>
      </p:pic>
    </p:spTree>
    <p:extLst>
      <p:ext uri="{BB962C8B-B14F-4D97-AF65-F5344CB8AC3E}">
        <p14:creationId xmlns:p14="http://schemas.microsoft.com/office/powerpoint/2010/main" val="1518618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9A62-92FC-B0CA-B797-0CDC08CDCB56}"/>
              </a:ext>
            </a:extLst>
          </p:cNvPr>
          <p:cNvSpPr>
            <a:spLocks noGrp="1"/>
          </p:cNvSpPr>
          <p:nvPr>
            <p:ph type="title"/>
          </p:nvPr>
        </p:nvSpPr>
        <p:spPr/>
        <p:txBody>
          <a:bodyPr>
            <a:normAutofit fontScale="90000"/>
          </a:bodyPr>
          <a:lstStyle/>
          <a:p>
            <a:r>
              <a:rPr lang="en-AU" dirty="0"/>
              <a:t>Data Contributors </a:t>
            </a:r>
            <a:r>
              <a:rPr lang="en-AU" sz="3600" dirty="0"/>
              <a:t>(in order of data presented)</a:t>
            </a:r>
            <a:endParaRPr lang="en-AU" dirty="0"/>
          </a:p>
        </p:txBody>
      </p:sp>
      <p:sp>
        <p:nvSpPr>
          <p:cNvPr id="7" name="Content Placeholder 6">
            <a:extLst>
              <a:ext uri="{FF2B5EF4-FFF2-40B4-BE49-F238E27FC236}">
                <a16:creationId xmlns:a16="http://schemas.microsoft.com/office/drawing/2014/main" id="{BD710C2A-A411-D5F1-C959-C5EFB79F823B}"/>
              </a:ext>
            </a:extLst>
          </p:cNvPr>
          <p:cNvSpPr>
            <a:spLocks noGrp="1"/>
          </p:cNvSpPr>
          <p:nvPr>
            <p:ph idx="1"/>
          </p:nvPr>
        </p:nvSpPr>
        <p:spPr/>
        <p:txBody>
          <a:bodyPr/>
          <a:lstStyle/>
          <a:p>
            <a:pPr algn="l"/>
            <a:r>
              <a:rPr lang="en-US" sz="1800" b="0" i="0" u="none" strike="noStrike" baseline="0" dirty="0">
                <a:solidFill>
                  <a:srgbClr val="333333"/>
                </a:solidFill>
              </a:rPr>
              <a:t>Australian Collaboration for Coordinated Enhanced Sentinel Surveillance of Sexually Transmissible </a:t>
            </a:r>
            <a:r>
              <a:rPr lang="en-AU" sz="1800" b="0" i="0" u="none" strike="noStrike" baseline="0" dirty="0">
                <a:solidFill>
                  <a:srgbClr val="333333"/>
                </a:solidFill>
              </a:rPr>
              <a:t>Infections and Blood Borne Viruses: Margaret </a:t>
            </a:r>
            <a:r>
              <a:rPr lang="en-AU" sz="1800" b="0" i="0" u="none" strike="noStrike" baseline="0" dirty="0" err="1">
                <a:solidFill>
                  <a:srgbClr val="333333"/>
                </a:solidFill>
              </a:rPr>
              <a:t>Hellard</a:t>
            </a:r>
            <a:r>
              <a:rPr lang="en-AU" sz="1800" b="0" i="0" u="none" strike="noStrike" baseline="0" dirty="0">
                <a:solidFill>
                  <a:srgbClr val="333333"/>
                </a:solidFill>
              </a:rPr>
              <a:t>, Mark </a:t>
            </a:r>
            <a:r>
              <a:rPr lang="en-AU" sz="1800" dirty="0" err="1"/>
              <a:t>Stoové</a:t>
            </a:r>
            <a:r>
              <a:rPr lang="en-AU" sz="1800" b="0" i="0" u="none" strike="noStrike" baseline="0" dirty="0">
                <a:solidFill>
                  <a:srgbClr val="333333"/>
                </a:solidFill>
              </a:rPr>
              <a:t>, Jason Asselin, Michael Traeger, Victoria Polkinghorne, Nyssa Watson, Thi Nguyen, Long Nguyen, Carol El‑Hayek, and Samara Griffin </a:t>
            </a:r>
            <a:r>
              <a:rPr lang="en-US" sz="1800" b="0" i="0" u="none" strike="noStrike" baseline="0" dirty="0">
                <a:solidFill>
                  <a:srgbClr val="333333"/>
                </a:solidFill>
              </a:rPr>
              <a:t>(Burnet Institute); Rebecca Guy, Basil Donovan, Allison Carter, and </a:t>
            </a:r>
            <a:r>
              <a:rPr lang="en-US" sz="1800" b="0" i="0" u="none" strike="noStrike" baseline="0" dirty="0" err="1">
                <a:solidFill>
                  <a:srgbClr val="333333"/>
                </a:solidFill>
              </a:rPr>
              <a:t>Htein</a:t>
            </a:r>
            <a:r>
              <a:rPr lang="en-US" sz="1800" b="0" i="0" u="none" strike="noStrike" baseline="0" dirty="0">
                <a:solidFill>
                  <a:srgbClr val="333333"/>
                </a:solidFill>
              </a:rPr>
              <a:t> Linn Aung (Kirby Institute); </a:t>
            </a:r>
            <a:r>
              <a:rPr lang="en-AU" sz="1800" b="0" i="0" u="none" strike="noStrike" baseline="0" dirty="0">
                <a:solidFill>
                  <a:srgbClr val="333333"/>
                </a:solidFill>
              </a:rPr>
              <a:t>Wayne Dimech (NRL Quality).</a:t>
            </a:r>
          </a:p>
          <a:p>
            <a:pPr algn="l"/>
            <a:r>
              <a:rPr lang="en-AU" sz="1800" b="0" i="0" u="none" strike="noStrike" baseline="0" dirty="0">
                <a:solidFill>
                  <a:srgbClr val="333333"/>
                </a:solidFill>
              </a:rPr>
              <a:t>MIXMAX Melbourne Cohort hepatitis C sub‑study: Phoebe Hadley, </a:t>
            </a:r>
            <a:r>
              <a:rPr lang="en-AU" sz="1800" b="0" i="0" u="none" strike="noStrike" baseline="0" dirty="0" err="1">
                <a:solidFill>
                  <a:srgbClr val="333333"/>
                </a:solidFill>
              </a:rPr>
              <a:t>Tarnia</a:t>
            </a:r>
            <a:r>
              <a:rPr lang="en-AU" sz="1800" b="0" i="0" u="none" strike="noStrike" baseline="0" dirty="0">
                <a:solidFill>
                  <a:srgbClr val="333333"/>
                </a:solidFill>
              </a:rPr>
              <a:t> Fisher, Peter Higgs, Phyo Aung, Mark </a:t>
            </a:r>
            <a:r>
              <a:rPr lang="en-AU" sz="1800" dirty="0" err="1"/>
              <a:t>Stoové</a:t>
            </a:r>
            <a:r>
              <a:rPr lang="en-AU" sz="1800" b="0" i="0" u="none" strike="noStrike" baseline="0" dirty="0">
                <a:solidFill>
                  <a:srgbClr val="333333"/>
                </a:solidFill>
              </a:rPr>
              <a:t>, Paul Dietze, and Rachel Sacks‑Davis (Burnet Institute); MIXMAX Melbourne Cohort Investigators.</a:t>
            </a:r>
          </a:p>
          <a:p>
            <a:pPr algn="l"/>
            <a:r>
              <a:rPr lang="en-US" sz="1800" b="0" i="0" u="none" strike="noStrike" baseline="0" dirty="0">
                <a:solidFill>
                  <a:srgbClr val="333333"/>
                </a:solidFill>
              </a:rPr>
              <a:t>ATLAS Indigenous Primary Care Surveillance and Research Network: James Ward, Parham </a:t>
            </a:r>
            <a:r>
              <a:rPr lang="en-US" sz="1800" b="0" i="0" u="none" strike="noStrike" baseline="0" dirty="0" err="1">
                <a:solidFill>
                  <a:srgbClr val="333333"/>
                </a:solidFill>
              </a:rPr>
              <a:t>Kebria</a:t>
            </a:r>
            <a:r>
              <a:rPr lang="en-US" sz="1800" b="0" i="0" u="none" strike="noStrike" baseline="0" dirty="0">
                <a:solidFill>
                  <a:srgbClr val="333333"/>
                </a:solidFill>
              </a:rPr>
              <a:t>, Alan Ho, Shellee Williams, and Rani West (University of Queensland Poche Centre for Indigenous Health); ATLAS network governance and investigator groups and participating Aboriginal Community </a:t>
            </a:r>
            <a:r>
              <a:rPr lang="en-AU" sz="1800" b="0" i="0" u="none" strike="noStrike" baseline="0" dirty="0">
                <a:solidFill>
                  <a:srgbClr val="333333"/>
                </a:solidFill>
              </a:rPr>
              <a:t>Controlled Health Services.</a:t>
            </a:r>
          </a:p>
          <a:p>
            <a:pPr algn="l"/>
            <a:r>
              <a:rPr lang="en-AU" sz="1800" b="0" i="0" u="none" strike="noStrike" baseline="0" dirty="0">
                <a:solidFill>
                  <a:srgbClr val="333333"/>
                </a:solidFill>
              </a:rPr>
              <a:t>Australian Needle Syringe Program Survey: Sue Heard, </a:t>
            </a:r>
            <a:r>
              <a:rPr lang="en-AU" sz="1800" b="0" i="0" u="none" strike="noStrike" baseline="0" dirty="0" err="1">
                <a:solidFill>
                  <a:srgbClr val="333333"/>
                </a:solidFill>
              </a:rPr>
              <a:t>Farzaneh</a:t>
            </a:r>
            <a:r>
              <a:rPr lang="en-AU" sz="1800" b="0" i="0" u="none" strike="noStrike" baseline="0" dirty="0">
                <a:solidFill>
                  <a:srgbClr val="333333"/>
                </a:solidFill>
              </a:rPr>
              <a:t> </a:t>
            </a:r>
            <a:r>
              <a:rPr lang="en-AU" sz="1800" b="0" i="0" u="none" strike="noStrike" baseline="0" dirty="0" err="1">
                <a:solidFill>
                  <a:srgbClr val="333333"/>
                </a:solidFill>
              </a:rPr>
              <a:t>Zolala</a:t>
            </a:r>
            <a:r>
              <a:rPr lang="en-AU" sz="1800" b="0" i="0" u="none" strike="noStrike" baseline="0" dirty="0">
                <a:solidFill>
                  <a:srgbClr val="333333"/>
                </a:solidFill>
              </a:rPr>
              <a:t>, Bradley Mathers, Jenny Iversen, and Lisa Maher (Kirby Institute).</a:t>
            </a:r>
            <a:endParaRPr lang="en-AU" dirty="0"/>
          </a:p>
        </p:txBody>
      </p:sp>
      <p:sp>
        <p:nvSpPr>
          <p:cNvPr id="3" name="Footer Placeholder 2">
            <a:extLst>
              <a:ext uri="{FF2B5EF4-FFF2-40B4-BE49-F238E27FC236}">
                <a16:creationId xmlns:a16="http://schemas.microsoft.com/office/drawing/2014/main" id="{5ACB2C35-BEB4-8F51-8CC4-45852D9E6531}"/>
              </a:ext>
            </a:extLst>
          </p:cNvPr>
          <p:cNvSpPr>
            <a:spLocks noGrp="1"/>
          </p:cNvSpPr>
          <p:nvPr>
            <p:ph type="ftr" sz="quarter" idx="11"/>
          </p:nvPr>
        </p:nvSpPr>
        <p:spPr/>
        <p:txBody>
          <a:bodyPr/>
          <a:lstStyle/>
          <a:p>
            <a:r>
              <a:rPr lang="en-AU"/>
              <a:t>Hepatitis C Elimination in Australia 2024</a:t>
            </a:r>
            <a:endParaRPr lang="en-AU" dirty="0"/>
          </a:p>
        </p:txBody>
      </p:sp>
    </p:spTree>
    <p:extLst>
      <p:ext uri="{BB962C8B-B14F-4D97-AF65-F5344CB8AC3E}">
        <p14:creationId xmlns:p14="http://schemas.microsoft.com/office/powerpoint/2010/main" val="28491808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CF21434E-C8F0-AF29-BC47-401132B00DAB}"/>
              </a:ext>
            </a:extLst>
          </p:cNvPr>
          <p:cNvSpPr>
            <a:spLocks noGrp="1"/>
          </p:cNvSpPr>
          <p:nvPr>
            <p:ph type="subTitle" idx="1"/>
          </p:nvPr>
        </p:nvSpPr>
        <p:spPr/>
        <p:txBody>
          <a:bodyPr/>
          <a:lstStyle/>
          <a:p>
            <a:r>
              <a:rPr lang="en-AU" dirty="0"/>
              <a:t>Modelling</a:t>
            </a:r>
          </a:p>
        </p:txBody>
      </p:sp>
      <p:sp>
        <p:nvSpPr>
          <p:cNvPr id="7" name="Title 6">
            <a:extLst>
              <a:ext uri="{FF2B5EF4-FFF2-40B4-BE49-F238E27FC236}">
                <a16:creationId xmlns:a16="http://schemas.microsoft.com/office/drawing/2014/main" id="{7C00C011-F9B1-AD0C-797E-753A71B54078}"/>
              </a:ext>
            </a:extLst>
          </p:cNvPr>
          <p:cNvSpPr>
            <a:spLocks noGrp="1"/>
          </p:cNvSpPr>
          <p:nvPr>
            <p:ph type="title"/>
          </p:nvPr>
        </p:nvSpPr>
        <p:spPr/>
        <p:txBody>
          <a:bodyPr/>
          <a:lstStyle/>
          <a:p>
            <a:r>
              <a:rPr lang="en-AU" dirty="0"/>
              <a:t>Chapter Eight</a:t>
            </a:r>
          </a:p>
        </p:txBody>
      </p:sp>
      <p:sp>
        <p:nvSpPr>
          <p:cNvPr id="3" name="Footer Placeholder 2">
            <a:extLst>
              <a:ext uri="{FF2B5EF4-FFF2-40B4-BE49-F238E27FC236}">
                <a16:creationId xmlns:a16="http://schemas.microsoft.com/office/drawing/2014/main" id="{237F9127-1481-3A8C-BFA0-56D7D94DD2A8}"/>
              </a:ext>
            </a:extLst>
          </p:cNvPr>
          <p:cNvSpPr>
            <a:spLocks noGrp="1"/>
          </p:cNvSpPr>
          <p:nvPr>
            <p:ph type="ftr" sz="quarter" idx="4294967295"/>
          </p:nvPr>
        </p:nvSpPr>
        <p:spPr>
          <a:xfrm>
            <a:off x="9401175" y="6356350"/>
            <a:ext cx="2790825" cy="365125"/>
          </a:xfrm>
        </p:spPr>
        <p:txBody>
          <a:bodyPr/>
          <a:lstStyle/>
          <a:p>
            <a:r>
              <a:rPr lang="en-AU"/>
              <a:t>Hepatitis C Elimination in Australia 2024</a:t>
            </a:r>
            <a:endParaRPr lang="en-AU" dirty="0"/>
          </a:p>
        </p:txBody>
      </p:sp>
    </p:spTree>
    <p:extLst>
      <p:ext uri="{BB962C8B-B14F-4D97-AF65-F5344CB8AC3E}">
        <p14:creationId xmlns:p14="http://schemas.microsoft.com/office/powerpoint/2010/main" val="31844419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D2E8-D066-E60A-2E60-5479E3AB49E0}"/>
              </a:ext>
            </a:extLst>
          </p:cNvPr>
          <p:cNvSpPr>
            <a:spLocks noGrp="1"/>
          </p:cNvSpPr>
          <p:nvPr>
            <p:ph type="title"/>
          </p:nvPr>
        </p:nvSpPr>
        <p:spPr/>
        <p:txBody>
          <a:bodyPr>
            <a:noAutofit/>
          </a:bodyPr>
          <a:lstStyle/>
          <a:p>
            <a:r>
              <a:rPr lang="en-US" sz="1600" dirty="0"/>
              <a:t>Figure 43. Annual change in people living with chronic hepatitis C, hepatitis C incidence (all), treatment coverage, and liver‑related deaths (</a:t>
            </a:r>
            <a:r>
              <a:rPr lang="en-US" sz="1600" dirty="0" err="1"/>
              <a:t>viraemic</a:t>
            </a:r>
            <a:r>
              <a:rPr lang="en-US" sz="1600" dirty="0"/>
              <a:t> and cured) in Australia 2030 (2010–2030) with WHO HCV elimination targets (dotted lines: Panel B:     80% and     90% reductions in incidence, Panel C:     80% eligible treated, and Panel D:     65% reduction in deaths)</a:t>
            </a:r>
          </a:p>
        </p:txBody>
      </p:sp>
      <p:sp>
        <p:nvSpPr>
          <p:cNvPr id="3" name="Footer Placeholder 2">
            <a:extLst>
              <a:ext uri="{FF2B5EF4-FFF2-40B4-BE49-F238E27FC236}">
                <a16:creationId xmlns:a16="http://schemas.microsoft.com/office/drawing/2014/main" id="{E6E64DAB-22A6-AF4F-2AB6-38104EEC14B4}"/>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51D4FE32-34F6-B3D0-C0B6-458F16E53F0D}"/>
              </a:ext>
            </a:extLst>
          </p:cNvPr>
          <p:cNvSpPr>
            <a:spLocks noGrp="1"/>
          </p:cNvSpPr>
          <p:nvPr>
            <p:ph type="body" sz="quarter" idx="14"/>
          </p:nvPr>
        </p:nvSpPr>
        <p:spPr/>
        <p:txBody>
          <a:bodyPr/>
          <a:lstStyle/>
          <a:p>
            <a:r>
              <a:rPr lang="en-US" dirty="0"/>
              <a:t>Modelling elimination</a:t>
            </a:r>
          </a:p>
        </p:txBody>
      </p:sp>
      <p:sp>
        <p:nvSpPr>
          <p:cNvPr id="5" name="Text Placeholder 4">
            <a:extLst>
              <a:ext uri="{FF2B5EF4-FFF2-40B4-BE49-F238E27FC236}">
                <a16:creationId xmlns:a16="http://schemas.microsoft.com/office/drawing/2014/main" id="{A6D4A767-19F0-E5CC-0569-7027974DD130}"/>
              </a:ext>
            </a:extLst>
          </p:cNvPr>
          <p:cNvSpPr>
            <a:spLocks noGrp="1"/>
          </p:cNvSpPr>
          <p:nvPr>
            <p:ph type="body" sz="quarter" idx="15"/>
          </p:nvPr>
        </p:nvSpPr>
        <p:spPr/>
        <p:txBody>
          <a:bodyPr/>
          <a:lstStyle/>
          <a:p>
            <a:r>
              <a:rPr lang="en-US" dirty="0"/>
              <a:t>Source: Updated from Kwon et al., J Viral </a:t>
            </a:r>
            <a:r>
              <a:rPr lang="en-US" dirty="0" err="1"/>
              <a:t>Hepat</a:t>
            </a:r>
            <a:r>
              <a:rPr lang="en-US" dirty="0"/>
              <a:t> 2019(2) and Kwon et al., </a:t>
            </a:r>
            <a:r>
              <a:rPr lang="en-US" dirty="0" err="1"/>
              <a:t>PLoS</a:t>
            </a:r>
            <a:r>
              <a:rPr lang="en-US" dirty="0"/>
              <a:t> One 2021.(3)</a:t>
            </a:r>
          </a:p>
        </p:txBody>
      </p:sp>
      <p:pic>
        <p:nvPicPr>
          <p:cNvPr id="8" name="Picture Placeholder 7">
            <a:extLst>
              <a:ext uri="{FF2B5EF4-FFF2-40B4-BE49-F238E27FC236}">
                <a16:creationId xmlns:a16="http://schemas.microsoft.com/office/drawing/2014/main" id="{347C5C26-98EC-38F3-5AEE-974942B61CF1}"/>
              </a:ext>
            </a:extLst>
          </p:cNvPr>
          <p:cNvPicPr>
            <a:picLocks noGrp="1" noChangeAspect="1"/>
          </p:cNvPicPr>
          <p:nvPr>
            <p:ph type="pic" sz="quarter" idx="13"/>
          </p:nvPr>
        </p:nvPicPr>
        <p:blipFill>
          <a:blip r:embed="rId3"/>
          <a:srcRect t="437" b="437"/>
          <a:stretch>
            <a:fillRect/>
          </a:stretch>
        </p:blipFill>
        <p:spPr/>
      </p:pic>
      <p:pic>
        <p:nvPicPr>
          <p:cNvPr id="12" name="Picture 11">
            <a:extLst>
              <a:ext uri="{FF2B5EF4-FFF2-40B4-BE49-F238E27FC236}">
                <a16:creationId xmlns:a16="http://schemas.microsoft.com/office/drawing/2014/main" id="{3B05BAA3-B444-2CE2-6AD4-8BC6F3DF83E6}"/>
              </a:ext>
            </a:extLst>
          </p:cNvPr>
          <p:cNvPicPr>
            <a:picLocks noChangeAspect="1"/>
          </p:cNvPicPr>
          <p:nvPr/>
        </p:nvPicPr>
        <p:blipFill>
          <a:blip r:embed="rId4"/>
          <a:stretch>
            <a:fillRect/>
          </a:stretch>
        </p:blipFill>
        <p:spPr>
          <a:xfrm>
            <a:off x="4901580" y="1512000"/>
            <a:ext cx="216000" cy="72000"/>
          </a:xfrm>
          <a:prstGeom prst="rect">
            <a:avLst/>
          </a:prstGeom>
        </p:spPr>
      </p:pic>
      <p:pic>
        <p:nvPicPr>
          <p:cNvPr id="13" name="Picture 12">
            <a:extLst>
              <a:ext uri="{FF2B5EF4-FFF2-40B4-BE49-F238E27FC236}">
                <a16:creationId xmlns:a16="http://schemas.microsoft.com/office/drawing/2014/main" id="{B2963F6C-66C7-3038-FFBC-23425624B822}"/>
              </a:ext>
            </a:extLst>
          </p:cNvPr>
          <p:cNvPicPr>
            <a:picLocks noChangeAspect="1"/>
          </p:cNvPicPr>
          <p:nvPr/>
        </p:nvPicPr>
        <p:blipFill>
          <a:blip r:embed="rId5"/>
          <a:stretch>
            <a:fillRect/>
          </a:stretch>
        </p:blipFill>
        <p:spPr>
          <a:xfrm>
            <a:off x="5940000" y="1512000"/>
            <a:ext cx="216000" cy="72000"/>
          </a:xfrm>
          <a:prstGeom prst="rect">
            <a:avLst/>
          </a:prstGeom>
        </p:spPr>
      </p:pic>
      <p:pic>
        <p:nvPicPr>
          <p:cNvPr id="14" name="Picture 13">
            <a:extLst>
              <a:ext uri="{FF2B5EF4-FFF2-40B4-BE49-F238E27FC236}">
                <a16:creationId xmlns:a16="http://schemas.microsoft.com/office/drawing/2014/main" id="{BC87BCF5-7FF4-F25D-11A4-F8A0FF6480A6}"/>
              </a:ext>
            </a:extLst>
          </p:cNvPr>
          <p:cNvPicPr>
            <a:picLocks noChangeAspect="1"/>
          </p:cNvPicPr>
          <p:nvPr/>
        </p:nvPicPr>
        <p:blipFill>
          <a:blip r:embed="rId6"/>
          <a:stretch>
            <a:fillRect/>
          </a:stretch>
        </p:blipFill>
        <p:spPr>
          <a:xfrm>
            <a:off x="9648000" y="1512000"/>
            <a:ext cx="216000" cy="72000"/>
          </a:xfrm>
          <a:prstGeom prst="rect">
            <a:avLst/>
          </a:prstGeom>
        </p:spPr>
      </p:pic>
      <p:pic>
        <p:nvPicPr>
          <p:cNvPr id="15" name="Picture 14">
            <a:extLst>
              <a:ext uri="{FF2B5EF4-FFF2-40B4-BE49-F238E27FC236}">
                <a16:creationId xmlns:a16="http://schemas.microsoft.com/office/drawing/2014/main" id="{55D8CC8E-C743-64C8-65F6-D2EB72E57377}"/>
              </a:ext>
            </a:extLst>
          </p:cNvPr>
          <p:cNvPicPr>
            <a:picLocks noChangeAspect="1"/>
          </p:cNvPicPr>
          <p:nvPr/>
        </p:nvPicPr>
        <p:blipFill>
          <a:blip r:embed="rId7"/>
          <a:stretch>
            <a:fillRect/>
          </a:stretch>
        </p:blipFill>
        <p:spPr>
          <a:xfrm>
            <a:off x="3024000" y="1746000"/>
            <a:ext cx="216000" cy="72000"/>
          </a:xfrm>
          <a:prstGeom prst="rect">
            <a:avLst/>
          </a:prstGeom>
        </p:spPr>
      </p:pic>
    </p:spTree>
    <p:extLst>
      <p:ext uri="{BB962C8B-B14F-4D97-AF65-F5344CB8AC3E}">
        <p14:creationId xmlns:p14="http://schemas.microsoft.com/office/powerpoint/2010/main" val="2385790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0BFA-886A-2CCA-A535-27B365EF4BDC}"/>
              </a:ext>
            </a:extLst>
          </p:cNvPr>
          <p:cNvSpPr>
            <a:spLocks noGrp="1"/>
          </p:cNvSpPr>
          <p:nvPr>
            <p:ph type="title"/>
          </p:nvPr>
        </p:nvSpPr>
        <p:spPr/>
        <p:txBody>
          <a:bodyPr/>
          <a:lstStyle/>
          <a:p>
            <a:r>
              <a:rPr lang="en-US" dirty="0"/>
              <a:t>Table 2. Scenarios for the annual number of people in Australia receiving DAA</a:t>
            </a:r>
          </a:p>
        </p:txBody>
      </p:sp>
      <p:sp>
        <p:nvSpPr>
          <p:cNvPr id="3" name="Footer Placeholder 2">
            <a:extLst>
              <a:ext uri="{FF2B5EF4-FFF2-40B4-BE49-F238E27FC236}">
                <a16:creationId xmlns:a16="http://schemas.microsoft.com/office/drawing/2014/main" id="{C3CC6901-6E01-FA25-40DF-F1143978415E}"/>
              </a:ext>
            </a:extLst>
          </p:cNvPr>
          <p:cNvSpPr>
            <a:spLocks noGrp="1"/>
          </p:cNvSpPr>
          <p:nvPr>
            <p:ph type="ftr" sz="quarter" idx="11"/>
          </p:nvPr>
        </p:nvSpPr>
        <p:spPr/>
        <p:txBody>
          <a:bodyPr/>
          <a:lstStyle/>
          <a:p>
            <a:r>
              <a:rPr lang="en-AU"/>
              <a:t>Hepatitis C Elimination in Australia 2024</a:t>
            </a:r>
            <a:endParaRPr lang="en-AU" dirty="0"/>
          </a:p>
        </p:txBody>
      </p:sp>
      <p:sp>
        <p:nvSpPr>
          <p:cNvPr id="4" name="Text Placeholder 3">
            <a:extLst>
              <a:ext uri="{FF2B5EF4-FFF2-40B4-BE49-F238E27FC236}">
                <a16:creationId xmlns:a16="http://schemas.microsoft.com/office/drawing/2014/main" id="{C762D430-31C4-0024-9651-6916E91F391E}"/>
              </a:ext>
            </a:extLst>
          </p:cNvPr>
          <p:cNvSpPr>
            <a:spLocks noGrp="1"/>
          </p:cNvSpPr>
          <p:nvPr>
            <p:ph type="body" sz="quarter" idx="14"/>
          </p:nvPr>
        </p:nvSpPr>
        <p:spPr/>
        <p:txBody>
          <a:bodyPr/>
          <a:lstStyle/>
          <a:p>
            <a:r>
              <a:rPr lang="en-US" dirty="0"/>
              <a:t>Modelling elimination</a:t>
            </a:r>
          </a:p>
        </p:txBody>
      </p:sp>
      <p:sp>
        <p:nvSpPr>
          <p:cNvPr id="5" name="Text Placeholder 4">
            <a:extLst>
              <a:ext uri="{FF2B5EF4-FFF2-40B4-BE49-F238E27FC236}">
                <a16:creationId xmlns:a16="http://schemas.microsoft.com/office/drawing/2014/main" id="{0867F20C-3DF7-23FC-7A89-37E64E0B7311}"/>
              </a:ext>
            </a:extLst>
          </p:cNvPr>
          <p:cNvSpPr>
            <a:spLocks noGrp="1"/>
          </p:cNvSpPr>
          <p:nvPr>
            <p:ph type="body" sz="quarter" idx="15"/>
          </p:nvPr>
        </p:nvSpPr>
        <p:spPr/>
        <p:txBody>
          <a:bodyPr/>
          <a:lstStyle/>
          <a:p>
            <a:r>
              <a:rPr lang="en-US" dirty="0"/>
              <a:t>Source: Updated from Kwon et al., </a:t>
            </a:r>
            <a:r>
              <a:rPr lang="en-US" i="1" dirty="0"/>
              <a:t>J Viral </a:t>
            </a:r>
            <a:r>
              <a:rPr lang="en-US" i="1" dirty="0" err="1"/>
              <a:t>Hepat</a:t>
            </a:r>
            <a:r>
              <a:rPr lang="en-US" i="1" dirty="0"/>
              <a:t> </a:t>
            </a:r>
            <a:r>
              <a:rPr lang="en-US" dirty="0"/>
              <a:t>2019(2) and Kwon et al., </a:t>
            </a:r>
            <a:r>
              <a:rPr lang="en-US" i="1" dirty="0" err="1"/>
              <a:t>PLoS</a:t>
            </a:r>
            <a:r>
              <a:rPr lang="en-US" i="1" dirty="0"/>
              <a:t> One </a:t>
            </a:r>
            <a:r>
              <a:rPr lang="en-US" dirty="0"/>
              <a:t>2021.(3)</a:t>
            </a:r>
          </a:p>
        </p:txBody>
      </p:sp>
      <p:pic>
        <p:nvPicPr>
          <p:cNvPr id="8" name="Picture Placeholder 7">
            <a:extLst>
              <a:ext uri="{FF2B5EF4-FFF2-40B4-BE49-F238E27FC236}">
                <a16:creationId xmlns:a16="http://schemas.microsoft.com/office/drawing/2014/main" id="{17BF477D-54E1-4B0B-286A-B75CD86C462A}"/>
              </a:ext>
            </a:extLst>
          </p:cNvPr>
          <p:cNvPicPr>
            <a:picLocks noGrp="1" noChangeAspect="1"/>
          </p:cNvPicPr>
          <p:nvPr>
            <p:ph type="pic" sz="quarter" idx="13"/>
          </p:nvPr>
        </p:nvPicPr>
        <p:blipFill>
          <a:blip r:embed="rId3"/>
          <a:srcRect t="436" b="436"/>
          <a:stretch/>
        </p:blipFill>
        <p:spPr/>
      </p:pic>
    </p:spTree>
    <p:extLst>
      <p:ext uri="{BB962C8B-B14F-4D97-AF65-F5344CB8AC3E}">
        <p14:creationId xmlns:p14="http://schemas.microsoft.com/office/powerpoint/2010/main" val="15655943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238731-2F6C-94A2-3B47-19AD4747EBBB}"/>
              </a:ext>
            </a:extLst>
          </p:cNvPr>
          <p:cNvSpPr>
            <a:spLocks noGrp="1"/>
          </p:cNvSpPr>
          <p:nvPr>
            <p:ph type="title"/>
          </p:nvPr>
        </p:nvSpPr>
        <p:spPr/>
        <p:txBody>
          <a:bodyPr/>
          <a:lstStyle/>
          <a:p>
            <a:r>
              <a:rPr lang="en-US" dirty="0"/>
              <a:t>Figure 44. Estimated costs (2023 $AUD) of hepatitis C treatment initiation strategies for treatment‑naive people who inject drugs</a:t>
            </a:r>
            <a:endParaRPr lang="en-AU" dirty="0"/>
          </a:p>
        </p:txBody>
      </p:sp>
      <p:sp>
        <p:nvSpPr>
          <p:cNvPr id="3" name="Footer Placeholder 2">
            <a:extLst>
              <a:ext uri="{FF2B5EF4-FFF2-40B4-BE49-F238E27FC236}">
                <a16:creationId xmlns:a16="http://schemas.microsoft.com/office/drawing/2014/main" id="{705E44F0-DBBC-04D0-6525-6197B1255DE6}"/>
              </a:ext>
            </a:extLst>
          </p:cNvPr>
          <p:cNvSpPr>
            <a:spLocks noGrp="1"/>
          </p:cNvSpPr>
          <p:nvPr>
            <p:ph type="ftr" sz="quarter" idx="11"/>
          </p:nvPr>
        </p:nvSpPr>
        <p:spPr/>
        <p:txBody>
          <a:bodyPr/>
          <a:lstStyle/>
          <a:p>
            <a:r>
              <a:rPr lang="en-AU"/>
              <a:t>Hepatitis C Elimination in Australia 2024</a:t>
            </a:r>
            <a:endParaRPr lang="en-AU" dirty="0"/>
          </a:p>
        </p:txBody>
      </p:sp>
      <p:sp>
        <p:nvSpPr>
          <p:cNvPr id="12" name="Text Placeholder 11">
            <a:extLst>
              <a:ext uri="{FF2B5EF4-FFF2-40B4-BE49-F238E27FC236}">
                <a16:creationId xmlns:a16="http://schemas.microsoft.com/office/drawing/2014/main" id="{020B098E-CE91-7BE4-DCEF-F4EB8C17E523}"/>
              </a:ext>
            </a:extLst>
          </p:cNvPr>
          <p:cNvSpPr>
            <a:spLocks noGrp="1"/>
          </p:cNvSpPr>
          <p:nvPr>
            <p:ph type="body" sz="quarter" idx="14"/>
          </p:nvPr>
        </p:nvSpPr>
        <p:spPr/>
        <p:txBody>
          <a:bodyPr/>
          <a:lstStyle/>
          <a:p>
            <a:endParaRPr lang="en-AU"/>
          </a:p>
        </p:txBody>
      </p:sp>
      <p:sp>
        <p:nvSpPr>
          <p:cNvPr id="10" name="Text Placeholder 9">
            <a:extLst>
              <a:ext uri="{FF2B5EF4-FFF2-40B4-BE49-F238E27FC236}">
                <a16:creationId xmlns:a16="http://schemas.microsoft.com/office/drawing/2014/main" id="{06BB1F35-480A-5E5E-5F1D-B3A34A7DFAE0}"/>
              </a:ext>
            </a:extLst>
          </p:cNvPr>
          <p:cNvSpPr>
            <a:spLocks noGrp="1"/>
          </p:cNvSpPr>
          <p:nvPr>
            <p:ph type="body" sz="quarter" idx="15"/>
          </p:nvPr>
        </p:nvSpPr>
        <p:spPr/>
        <p:txBody>
          <a:bodyPr>
            <a:normAutofit fontScale="85000" lnSpcReduction="1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Adapted from </a:t>
            </a:r>
            <a:r>
              <a:rPr lang="en-GB" kern="100" dirty="0" err="1">
                <a:latin typeface="Trebuchet MS" panose="020B0603020202020204" pitchFamily="34" charset="0"/>
                <a:ea typeface="Aptos" panose="020B0004020202020204" pitchFamily="34" charset="0"/>
                <a:cs typeface="Times New Roman" panose="02020603050405020304" pitchFamily="18" charset="0"/>
              </a:rPr>
              <a:t>Baille</a:t>
            </a:r>
            <a:r>
              <a:rPr lang="en-GB" kern="100" dirty="0">
                <a:latin typeface="Trebuchet MS" panose="020B0603020202020204" pitchFamily="34" charset="0"/>
                <a:ea typeface="Aptos" panose="020B0004020202020204" pitchFamily="34" charset="0"/>
                <a:cs typeface="Times New Roman" panose="02020603050405020304" pitchFamily="18" charset="0"/>
              </a:rPr>
              <a:t> et al. 2024.(</a:t>
            </a:r>
            <a:r>
              <a:rPr lang="en-GB" i="1" kern="100" dirty="0">
                <a:latin typeface="Trebuchet MS" panose="020B0603020202020204" pitchFamily="34" charset="0"/>
                <a:ea typeface="Aptos" panose="020B0004020202020204" pitchFamily="34" charset="0"/>
                <a:cs typeface="Times New Roman" panose="02020603050405020304" pitchFamily="18" charset="0"/>
              </a:rPr>
              <a:t>personal communication</a:t>
            </a:r>
            <a:r>
              <a:rPr lang="en-GB" kern="100" dirty="0">
                <a:latin typeface="Trebuchet MS" panose="020B0603020202020204" pitchFamily="34" charset="0"/>
                <a:ea typeface="Aptos" panose="020B0004020202020204" pitchFamily="34" charset="0"/>
                <a:cs typeface="Times New Roman" panose="02020603050405020304" pitchFamily="18" charset="0"/>
              </a:rPr>
              <a:t>, Joseph Doyle, Burnet Institute).</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14" name="Picture Placeholder 13" descr="A graph of a test results&#10;&#10;Description automatically generated with medium confidence">
            <a:extLst>
              <a:ext uri="{FF2B5EF4-FFF2-40B4-BE49-F238E27FC236}">
                <a16:creationId xmlns:a16="http://schemas.microsoft.com/office/drawing/2014/main" id="{5D609967-02DD-82DF-4C1F-EE39D2BE8D4C}"/>
              </a:ext>
            </a:extLst>
          </p:cNvPr>
          <p:cNvPicPr>
            <a:picLocks noGrp="1" noChangeAspect="1"/>
          </p:cNvPicPr>
          <p:nvPr>
            <p:ph type="pic" sz="quarter" idx="13"/>
          </p:nvPr>
        </p:nvPicPr>
        <p:blipFill>
          <a:blip r:embed="rId3"/>
          <a:srcRect l="1" r="1"/>
          <a:stretch>
            <a:fillRect/>
          </a:stretch>
        </p:blipFill>
        <p:spPr/>
      </p:pic>
    </p:spTree>
    <p:extLst>
      <p:ext uri="{BB962C8B-B14F-4D97-AF65-F5344CB8AC3E}">
        <p14:creationId xmlns:p14="http://schemas.microsoft.com/office/powerpoint/2010/main" val="31881237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603622-DF3F-44A4-B427-1D3A40EB6AE7}"/>
              </a:ext>
            </a:extLst>
          </p:cNvPr>
          <p:cNvSpPr>
            <a:spLocks noGrp="1"/>
          </p:cNvSpPr>
          <p:nvPr>
            <p:ph type="title"/>
          </p:nvPr>
        </p:nvSpPr>
        <p:spPr/>
        <p:txBody>
          <a:bodyPr/>
          <a:lstStyle/>
          <a:p>
            <a:r>
              <a:rPr lang="en-US" dirty="0"/>
              <a:t>Figure 45. Estimated costs (2023 $AUD) and effectiveness of hepatitis C treatment initiation approaches for treatment‑naive people who inject drugs</a:t>
            </a:r>
            <a:endParaRPr lang="en-AU" dirty="0"/>
          </a:p>
        </p:txBody>
      </p:sp>
      <p:sp>
        <p:nvSpPr>
          <p:cNvPr id="3" name="Footer Placeholder 2">
            <a:extLst>
              <a:ext uri="{FF2B5EF4-FFF2-40B4-BE49-F238E27FC236}">
                <a16:creationId xmlns:a16="http://schemas.microsoft.com/office/drawing/2014/main" id="{A5AA0D34-151D-7CCD-C07E-18D4AF49C6F1}"/>
              </a:ext>
            </a:extLst>
          </p:cNvPr>
          <p:cNvSpPr>
            <a:spLocks noGrp="1"/>
          </p:cNvSpPr>
          <p:nvPr>
            <p:ph type="ftr" sz="quarter" idx="11"/>
          </p:nvPr>
        </p:nvSpPr>
        <p:spPr/>
        <p:txBody>
          <a:bodyPr/>
          <a:lstStyle/>
          <a:p>
            <a:r>
              <a:rPr lang="en-AU"/>
              <a:t>Hepatitis C Elimination in Australia 2024</a:t>
            </a:r>
            <a:endParaRPr lang="en-AU" dirty="0"/>
          </a:p>
        </p:txBody>
      </p:sp>
      <p:sp>
        <p:nvSpPr>
          <p:cNvPr id="12" name="Text Placeholder 11">
            <a:extLst>
              <a:ext uri="{FF2B5EF4-FFF2-40B4-BE49-F238E27FC236}">
                <a16:creationId xmlns:a16="http://schemas.microsoft.com/office/drawing/2014/main" id="{F2E1320C-E3BC-B2B5-D9BF-3CA02B183347}"/>
              </a:ext>
            </a:extLst>
          </p:cNvPr>
          <p:cNvSpPr>
            <a:spLocks noGrp="1"/>
          </p:cNvSpPr>
          <p:nvPr>
            <p:ph type="body" sz="quarter" idx="14"/>
          </p:nvPr>
        </p:nvSpPr>
        <p:spPr/>
        <p:txBody>
          <a:bodyPr/>
          <a:lstStyle/>
          <a:p>
            <a:r>
              <a:rPr lang="en-AU" dirty="0"/>
              <a:t>Modelling elimination</a:t>
            </a:r>
          </a:p>
        </p:txBody>
      </p:sp>
      <p:sp>
        <p:nvSpPr>
          <p:cNvPr id="10" name="Text Placeholder 9">
            <a:extLst>
              <a:ext uri="{FF2B5EF4-FFF2-40B4-BE49-F238E27FC236}">
                <a16:creationId xmlns:a16="http://schemas.microsoft.com/office/drawing/2014/main" id="{46B4B018-3B34-B0D1-AB08-F893AA25051F}"/>
              </a:ext>
            </a:extLst>
          </p:cNvPr>
          <p:cNvSpPr>
            <a:spLocks noGrp="1"/>
          </p:cNvSpPr>
          <p:nvPr>
            <p:ph type="body" sz="quarter" idx="15"/>
          </p:nvPr>
        </p:nvSpPr>
        <p:spPr/>
        <p:txBody>
          <a:bodyPr>
            <a:normAutofit fontScale="85000" lnSpcReduction="10000"/>
          </a:bodyPr>
          <a:lstStyle/>
          <a:p>
            <a:r>
              <a:rPr lang="en-GB" kern="100" dirty="0">
                <a:latin typeface="Trebuchet MS" panose="020B0603020202020204" pitchFamily="34" charset="0"/>
                <a:ea typeface="Aptos" panose="020B0004020202020204" pitchFamily="34" charset="0"/>
                <a:cs typeface="Times New Roman" panose="02020603050405020304" pitchFamily="18" charset="0"/>
              </a:rPr>
              <a:t>Source: Adapted from </a:t>
            </a:r>
            <a:r>
              <a:rPr lang="en-GB" kern="100" dirty="0" err="1">
                <a:latin typeface="Trebuchet MS" panose="020B0603020202020204" pitchFamily="34" charset="0"/>
                <a:ea typeface="Aptos" panose="020B0004020202020204" pitchFamily="34" charset="0"/>
                <a:cs typeface="Times New Roman" panose="02020603050405020304" pitchFamily="18" charset="0"/>
              </a:rPr>
              <a:t>Baille</a:t>
            </a:r>
            <a:r>
              <a:rPr lang="en-GB" kern="100" dirty="0">
                <a:latin typeface="Trebuchet MS" panose="020B0603020202020204" pitchFamily="34" charset="0"/>
                <a:ea typeface="Aptos" panose="020B0004020202020204" pitchFamily="34" charset="0"/>
                <a:cs typeface="Times New Roman" panose="02020603050405020304" pitchFamily="18" charset="0"/>
              </a:rPr>
              <a:t> et al. 2024.(</a:t>
            </a:r>
            <a:r>
              <a:rPr lang="en-GB" i="1" kern="100" dirty="0">
                <a:latin typeface="Trebuchet MS" panose="020B0603020202020204" pitchFamily="34" charset="0"/>
                <a:ea typeface="Aptos" panose="020B0004020202020204" pitchFamily="34" charset="0"/>
                <a:cs typeface="Times New Roman" panose="02020603050405020304" pitchFamily="18" charset="0"/>
              </a:rPr>
              <a:t>personal communication</a:t>
            </a:r>
            <a:r>
              <a:rPr lang="en-GB" kern="100" dirty="0">
                <a:latin typeface="Trebuchet MS" panose="020B0603020202020204" pitchFamily="34" charset="0"/>
                <a:ea typeface="Aptos" panose="020B0004020202020204" pitchFamily="34" charset="0"/>
                <a:cs typeface="Times New Roman" panose="02020603050405020304" pitchFamily="18" charset="0"/>
              </a:rPr>
              <a:t>, Joseph Doyle, Burnet Institute).</a:t>
            </a:r>
            <a:endParaRPr lang="en-AU" kern="100" dirty="0">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pic>
        <p:nvPicPr>
          <p:cNvPr id="14" name="Picture Placeholder 13" descr="A graph of a test&#10;&#10;Description automatically generated with medium confidence">
            <a:extLst>
              <a:ext uri="{FF2B5EF4-FFF2-40B4-BE49-F238E27FC236}">
                <a16:creationId xmlns:a16="http://schemas.microsoft.com/office/drawing/2014/main" id="{7FB7F8E0-5BF6-112F-AC26-4E0A8CD46534}"/>
              </a:ext>
            </a:extLst>
          </p:cNvPr>
          <p:cNvPicPr>
            <a:picLocks noGrp="1" noChangeAspect="1"/>
          </p:cNvPicPr>
          <p:nvPr>
            <p:ph type="pic" sz="quarter" idx="13"/>
          </p:nvPr>
        </p:nvPicPr>
        <p:blipFill>
          <a:blip r:embed="rId3"/>
          <a:srcRect l="1" r="1"/>
          <a:stretch>
            <a:fillRect/>
          </a:stretch>
        </p:blipFill>
        <p:spPr/>
      </p:pic>
    </p:spTree>
    <p:extLst>
      <p:ext uri="{BB962C8B-B14F-4D97-AF65-F5344CB8AC3E}">
        <p14:creationId xmlns:p14="http://schemas.microsoft.com/office/powerpoint/2010/main" val="3498109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4690B-DED6-EECC-3B4E-DAAF7C3E0CA3}"/>
              </a:ext>
            </a:extLst>
          </p:cNvPr>
          <p:cNvSpPr>
            <a:spLocks noGrp="1"/>
          </p:cNvSpPr>
          <p:nvPr>
            <p:ph type="title"/>
          </p:nvPr>
        </p:nvSpPr>
        <p:spPr/>
        <p:txBody>
          <a:bodyPr/>
          <a:lstStyle/>
          <a:p>
            <a:r>
              <a:rPr lang="en-AU" dirty="0"/>
              <a:t>Reference list</a:t>
            </a:r>
          </a:p>
        </p:txBody>
      </p:sp>
      <p:sp>
        <p:nvSpPr>
          <p:cNvPr id="7" name="Content Placeholder 6">
            <a:extLst>
              <a:ext uri="{FF2B5EF4-FFF2-40B4-BE49-F238E27FC236}">
                <a16:creationId xmlns:a16="http://schemas.microsoft.com/office/drawing/2014/main" id="{2560AE9B-D2F0-CB23-0254-FB04C24B9963}"/>
              </a:ext>
            </a:extLst>
          </p:cNvPr>
          <p:cNvSpPr>
            <a:spLocks noGrp="1"/>
          </p:cNvSpPr>
          <p:nvPr>
            <p:ph sz="half" idx="1"/>
          </p:nvPr>
        </p:nvSpPr>
        <p:spPr/>
        <p:txBody>
          <a:bodyPr>
            <a:noAutofit/>
          </a:bodyPr>
          <a:lstStyle/>
          <a:p>
            <a:pPr marL="0" indent="0">
              <a:lnSpc>
                <a:spcPct val="150000"/>
              </a:lnSpc>
              <a:spcBef>
                <a:spcPts val="0"/>
              </a:spcBef>
              <a:buNone/>
            </a:pPr>
            <a:r>
              <a:rPr lang="en-AU" sz="800" dirty="0"/>
              <a:t>1. Alavi M, Law MG, Valerio H, et al. Declining hepatitis C virus‑related liver disease burden in</a:t>
            </a:r>
          </a:p>
          <a:p>
            <a:pPr marL="0" indent="0">
              <a:lnSpc>
                <a:spcPct val="150000"/>
              </a:lnSpc>
              <a:spcBef>
                <a:spcPts val="0"/>
              </a:spcBef>
              <a:buNone/>
            </a:pPr>
            <a:r>
              <a:rPr lang="en-AU" sz="800" dirty="0"/>
              <a:t>the direct‑acting antiviral therapy era in New South Wales, Australia. J Hepatol. 2019;71(2):281–8.</a:t>
            </a:r>
          </a:p>
          <a:p>
            <a:pPr marL="0" indent="0">
              <a:lnSpc>
                <a:spcPct val="150000"/>
              </a:lnSpc>
              <a:spcBef>
                <a:spcPts val="0"/>
              </a:spcBef>
              <a:buNone/>
            </a:pPr>
            <a:r>
              <a:rPr lang="en-AU" sz="800" dirty="0" err="1"/>
              <a:t>doi</a:t>
            </a:r>
            <a:r>
              <a:rPr lang="en-AU" sz="800" dirty="0"/>
              <a:t>: https://doi.org/10.1016/j.jhep.2019.04.014.</a:t>
            </a:r>
          </a:p>
          <a:p>
            <a:pPr marL="0" indent="0">
              <a:lnSpc>
                <a:spcPct val="150000"/>
              </a:lnSpc>
              <a:spcBef>
                <a:spcPts val="0"/>
              </a:spcBef>
              <a:buNone/>
            </a:pPr>
            <a:r>
              <a:rPr lang="en-AU" sz="800" dirty="0"/>
              <a:t>2. Kwon JA, Dore GJ, </a:t>
            </a:r>
            <a:r>
              <a:rPr lang="en-AU" sz="800" dirty="0" err="1"/>
              <a:t>Grebely</a:t>
            </a:r>
            <a:r>
              <a:rPr lang="en-AU" sz="800" dirty="0"/>
              <a:t> J, et al. Australia on track to achieve WHO HCV elimination targets</a:t>
            </a:r>
          </a:p>
          <a:p>
            <a:pPr marL="0" indent="0">
              <a:lnSpc>
                <a:spcPct val="150000"/>
              </a:lnSpc>
              <a:spcBef>
                <a:spcPts val="0"/>
              </a:spcBef>
              <a:buNone/>
            </a:pPr>
            <a:r>
              <a:rPr lang="en-AU" sz="800" dirty="0"/>
              <a:t>following rapid initial DAA treatment uptake: a modelling study. J Viral </a:t>
            </a:r>
            <a:r>
              <a:rPr lang="en-AU" sz="800" dirty="0" err="1"/>
              <a:t>Hepat</a:t>
            </a:r>
            <a:r>
              <a:rPr lang="en-AU" sz="800" dirty="0"/>
              <a:t>. 2019;26(1):83–92.</a:t>
            </a:r>
          </a:p>
          <a:p>
            <a:pPr marL="0" indent="0">
              <a:lnSpc>
                <a:spcPct val="150000"/>
              </a:lnSpc>
              <a:spcBef>
                <a:spcPts val="0"/>
              </a:spcBef>
              <a:buNone/>
            </a:pPr>
            <a:r>
              <a:rPr lang="en-AU" sz="800" dirty="0" err="1"/>
              <a:t>doi</a:t>
            </a:r>
            <a:r>
              <a:rPr lang="en-AU" sz="800" dirty="0"/>
              <a:t>: https://doi.org/10.1111/jvh.13013.</a:t>
            </a:r>
          </a:p>
          <a:p>
            <a:pPr marL="0" indent="0">
              <a:lnSpc>
                <a:spcPct val="150000"/>
              </a:lnSpc>
              <a:spcBef>
                <a:spcPts val="0"/>
              </a:spcBef>
              <a:buNone/>
            </a:pPr>
            <a:r>
              <a:rPr lang="en-AU" sz="800" dirty="0"/>
              <a:t>3. Kwon JA, Dore GJ, </a:t>
            </a:r>
            <a:r>
              <a:rPr lang="en-AU" sz="800" dirty="0" err="1"/>
              <a:t>Hajarizadeh</a:t>
            </a:r>
            <a:r>
              <a:rPr lang="en-AU" sz="800" dirty="0"/>
              <a:t> B, et al. Australia could miss the WHO hepatitis C virus elimination</a:t>
            </a:r>
          </a:p>
          <a:p>
            <a:pPr marL="0" indent="0">
              <a:lnSpc>
                <a:spcPct val="150000"/>
              </a:lnSpc>
              <a:spcBef>
                <a:spcPts val="0"/>
              </a:spcBef>
              <a:buNone/>
            </a:pPr>
            <a:r>
              <a:rPr lang="en-AU" sz="800" dirty="0"/>
              <a:t>targets due to declining treatment uptake and ongoing burden of advanced liver disease complications.</a:t>
            </a:r>
          </a:p>
          <a:p>
            <a:pPr marL="0" indent="0">
              <a:lnSpc>
                <a:spcPct val="150000"/>
              </a:lnSpc>
              <a:spcBef>
                <a:spcPts val="0"/>
              </a:spcBef>
              <a:buNone/>
            </a:pPr>
            <a:r>
              <a:rPr lang="en-AU" sz="800" dirty="0" err="1"/>
              <a:t>PLoS</a:t>
            </a:r>
            <a:r>
              <a:rPr lang="en-AU" sz="800" dirty="0"/>
              <a:t> One. 2021;16(9):e0257369. </a:t>
            </a:r>
            <a:r>
              <a:rPr lang="en-AU" sz="800" dirty="0" err="1"/>
              <a:t>doi</a:t>
            </a:r>
            <a:r>
              <a:rPr lang="en-AU" sz="800" dirty="0"/>
              <a:t>: https://doi.org/10.1371/journal.pone.0257369.</a:t>
            </a:r>
          </a:p>
          <a:p>
            <a:pPr marL="0" indent="0">
              <a:lnSpc>
                <a:spcPct val="150000"/>
              </a:lnSpc>
              <a:spcBef>
                <a:spcPts val="0"/>
              </a:spcBef>
              <a:buNone/>
            </a:pPr>
            <a:r>
              <a:rPr lang="en-AU" sz="800" dirty="0"/>
              <a:t>4. King J, McManus H, Kwon JA, Gray R, McGregor S. HIV, viral hepatitis and sexually transmissible infections in Australia: annual surveillance report 2023. Sydney, Australia: Kirby Institute, UNSW Sydney; 2023. Available at: https://www.kirby.unsw.edu.au/research/reports/asr2023 (accessed: 15th February 2024).</a:t>
            </a:r>
          </a:p>
          <a:p>
            <a:pPr marL="0" indent="0">
              <a:lnSpc>
                <a:spcPct val="150000"/>
              </a:lnSpc>
              <a:spcBef>
                <a:spcPts val="0"/>
              </a:spcBef>
              <a:buNone/>
            </a:pPr>
            <a:r>
              <a:rPr lang="en-AU" sz="800" dirty="0"/>
              <a:t>5. Kirby Institute. Progress towards hepatitis C elimination among Aboriginal and Torres Strait Islander people in Australia: monitoring and evaluation report, 2021. Sydney, Australia: Kirby Institute, UNSW Sydney; 2021. Available at: https://kirby.unsw.edu.au/report/progress-towards-hepatitis-c-eliminationamong- aboriginal-and-</a:t>
            </a:r>
            <a:r>
              <a:rPr lang="en-AU" sz="800" dirty="0" err="1"/>
              <a:t>torres</a:t>
            </a:r>
            <a:r>
              <a:rPr lang="en-AU" sz="800" dirty="0"/>
              <a:t>-strait-islander-people (accessed: 26th August 2024).</a:t>
            </a:r>
          </a:p>
          <a:p>
            <a:pPr marL="0" indent="0">
              <a:lnSpc>
                <a:spcPct val="150000"/>
              </a:lnSpc>
              <a:spcBef>
                <a:spcPts val="0"/>
              </a:spcBef>
              <a:buNone/>
            </a:pPr>
            <a:r>
              <a:rPr lang="en-AU" sz="800" dirty="0"/>
              <a:t>6. Dore GJ, Feld JJ. Hepatitis C virus therapeutic development: in pursuit of “</a:t>
            </a:r>
            <a:r>
              <a:rPr lang="en-AU" sz="800" dirty="0" err="1"/>
              <a:t>perfectovir</a:t>
            </a:r>
            <a:r>
              <a:rPr lang="en-AU" sz="800" dirty="0"/>
              <a:t>”. Clin Infect Dis.2015;60(12):1829–36. </a:t>
            </a:r>
            <a:r>
              <a:rPr lang="en-AU" sz="800" dirty="0" err="1"/>
              <a:t>doi</a:t>
            </a:r>
            <a:r>
              <a:rPr lang="en-AU" sz="800" dirty="0"/>
              <a:t>: </a:t>
            </a:r>
            <a:r>
              <a:rPr lang="en-AU" sz="800" dirty="0">
                <a:hlinkClick r:id="rId3"/>
              </a:rPr>
              <a:t>https://doi.org/10.1093/cid/civ197</a:t>
            </a:r>
            <a:r>
              <a:rPr lang="en-AU" sz="800" dirty="0"/>
              <a:t>.</a:t>
            </a:r>
          </a:p>
          <a:p>
            <a:pPr marL="0" indent="0">
              <a:lnSpc>
                <a:spcPct val="150000"/>
              </a:lnSpc>
              <a:spcBef>
                <a:spcPts val="0"/>
              </a:spcBef>
              <a:buNone/>
            </a:pPr>
            <a:r>
              <a:rPr lang="en-US" sz="800" dirty="0"/>
              <a:t>7. Doyle JS, Aspinall E, Liew D, et al. Current and emerging antiviral treatments for hepatitis C infection. British J Clinical </a:t>
            </a:r>
            <a:r>
              <a:rPr lang="en-US" sz="800" dirty="0" err="1"/>
              <a:t>Pharmacol</a:t>
            </a:r>
            <a:r>
              <a:rPr lang="en-US" sz="800" dirty="0"/>
              <a:t>. 2013;75(4):931–43. </a:t>
            </a:r>
            <a:r>
              <a:rPr lang="en-US" sz="800" dirty="0" err="1"/>
              <a:t>doi</a:t>
            </a:r>
            <a:r>
              <a:rPr lang="en-US" sz="800" dirty="0"/>
              <a:t>: https://doi.org/10.1111/j.1365-2125.2012.04419.x.</a:t>
            </a:r>
          </a:p>
          <a:p>
            <a:pPr marL="0" indent="0">
              <a:lnSpc>
                <a:spcPct val="150000"/>
              </a:lnSpc>
              <a:spcBef>
                <a:spcPts val="0"/>
              </a:spcBef>
              <a:buNone/>
            </a:pPr>
            <a:r>
              <a:rPr lang="en-US" sz="800" dirty="0"/>
              <a:t>8. Australian Government, Department of Health and Aged Care. Fifth National Hepatitis Strategy 2018–</a:t>
            </a:r>
          </a:p>
          <a:p>
            <a:pPr marL="0" indent="0">
              <a:lnSpc>
                <a:spcPct val="150000"/>
              </a:lnSpc>
              <a:spcBef>
                <a:spcPts val="0"/>
              </a:spcBef>
              <a:buNone/>
            </a:pPr>
            <a:r>
              <a:rPr lang="en-US" sz="800" dirty="0"/>
              <a:t>2022. Canberra, Australia: Australian Government, Department of Health and Aged Care; 2018. Available at: https://www.health.gov.au/resources/publications/fifth-national-hepatitis-c-strategy 2018-2022 (accessed: 19th August 2024).</a:t>
            </a:r>
          </a:p>
          <a:p>
            <a:pPr marL="0" indent="0">
              <a:lnSpc>
                <a:spcPct val="150000"/>
              </a:lnSpc>
              <a:spcBef>
                <a:spcPts val="0"/>
              </a:spcBef>
              <a:buNone/>
            </a:pPr>
            <a:endParaRPr lang="en-AU" sz="800" dirty="0"/>
          </a:p>
        </p:txBody>
      </p:sp>
      <p:sp>
        <p:nvSpPr>
          <p:cNvPr id="8" name="Content Placeholder 7">
            <a:extLst>
              <a:ext uri="{FF2B5EF4-FFF2-40B4-BE49-F238E27FC236}">
                <a16:creationId xmlns:a16="http://schemas.microsoft.com/office/drawing/2014/main" id="{476F89F9-BA06-4856-AB20-672D255C1DC5}"/>
              </a:ext>
            </a:extLst>
          </p:cNvPr>
          <p:cNvSpPr>
            <a:spLocks noGrp="1"/>
          </p:cNvSpPr>
          <p:nvPr>
            <p:ph sz="half" idx="2"/>
          </p:nvPr>
        </p:nvSpPr>
        <p:spPr/>
        <p:txBody>
          <a:bodyPr>
            <a:noAutofit/>
          </a:bodyPr>
          <a:lstStyle/>
          <a:p>
            <a:pPr marL="0" indent="0">
              <a:lnSpc>
                <a:spcPct val="150000"/>
              </a:lnSpc>
              <a:spcBef>
                <a:spcPts val="0"/>
              </a:spcBef>
              <a:buNone/>
            </a:pPr>
            <a:r>
              <a:rPr lang="en-US" sz="800" dirty="0"/>
              <a:t>9. Australian Government, Department of Health and Aged Care. National Notifiable Disease Surveillance System. Canberra, Australia: Australian Government, Department of Health and Aged Care; 2024. Available at: https://www.health.gov.au/initiatives-and-programs/nndss (accessed: 18th September 2024).</a:t>
            </a:r>
          </a:p>
          <a:p>
            <a:pPr marL="0" indent="0">
              <a:lnSpc>
                <a:spcPct val="150000"/>
              </a:lnSpc>
              <a:spcBef>
                <a:spcPts val="0"/>
              </a:spcBef>
              <a:buNone/>
            </a:pPr>
            <a:r>
              <a:rPr lang="en-US" sz="800" dirty="0"/>
              <a:t>10. O’Keefe D, </a:t>
            </a:r>
            <a:r>
              <a:rPr lang="en-US" sz="800" dirty="0" err="1"/>
              <a:t>Horyniak</a:t>
            </a:r>
            <a:r>
              <a:rPr lang="en-US" sz="800" dirty="0"/>
              <a:t> D, Dietze P. From initiating injecting drug use to regular injecting: retrospective survival analysis of injecting progression within a sample of people who inject drugs regularly. Drug Alcohol Depend. 2016;158:177–80. </a:t>
            </a:r>
            <a:r>
              <a:rPr lang="en-US" sz="800" dirty="0" err="1"/>
              <a:t>doi</a:t>
            </a:r>
            <a:r>
              <a:rPr lang="en-US" sz="800" dirty="0"/>
              <a:t>: https://doi.org/10.1016/j.drugalcdep.2015.11.022.</a:t>
            </a:r>
          </a:p>
          <a:p>
            <a:pPr marL="0" indent="0">
              <a:lnSpc>
                <a:spcPct val="150000"/>
              </a:lnSpc>
              <a:spcBef>
                <a:spcPts val="0"/>
              </a:spcBef>
              <a:buNone/>
            </a:pPr>
            <a:r>
              <a:rPr lang="en-US" sz="800" dirty="0"/>
              <a:t>11. Burnet Institute, Kirby Institute, and NRL Quality. The Australian </a:t>
            </a:r>
            <a:r>
              <a:rPr lang="en-US" sz="800" dirty="0" err="1"/>
              <a:t>Colloboration</a:t>
            </a:r>
            <a:r>
              <a:rPr lang="en-US" sz="800" dirty="0"/>
              <a:t> for Coordinated</a:t>
            </a:r>
          </a:p>
          <a:p>
            <a:pPr marL="0" indent="0">
              <a:lnSpc>
                <a:spcPct val="150000"/>
              </a:lnSpc>
              <a:spcBef>
                <a:spcPts val="0"/>
              </a:spcBef>
              <a:buNone/>
            </a:pPr>
            <a:r>
              <a:rPr lang="en-US" sz="800" dirty="0"/>
              <a:t>Enhanced Sentinel Surveillance of Sexually Transmissible Infections and Blood Borne Viruses (ACCESS).</a:t>
            </a:r>
          </a:p>
          <a:p>
            <a:pPr marL="0" indent="0">
              <a:lnSpc>
                <a:spcPct val="150000"/>
              </a:lnSpc>
              <a:spcBef>
                <a:spcPts val="0"/>
              </a:spcBef>
              <a:buNone/>
            </a:pPr>
            <a:r>
              <a:rPr lang="en-US" sz="800" dirty="0"/>
              <a:t>Melbourne, Australia: Burnet Institute, Kirby Institute, and National Reference Laboratory; 2024.</a:t>
            </a:r>
          </a:p>
          <a:p>
            <a:pPr marL="0" indent="0">
              <a:lnSpc>
                <a:spcPct val="150000"/>
              </a:lnSpc>
              <a:spcBef>
                <a:spcPts val="0"/>
              </a:spcBef>
              <a:buNone/>
            </a:pPr>
            <a:r>
              <a:rPr lang="en-US" sz="800" dirty="0"/>
              <a:t>Available at: https://accessproject.org.au/ (accessed: 15th October 2024).</a:t>
            </a:r>
          </a:p>
          <a:p>
            <a:pPr marL="0" indent="0">
              <a:lnSpc>
                <a:spcPct val="150000"/>
              </a:lnSpc>
              <a:spcBef>
                <a:spcPts val="0"/>
              </a:spcBef>
              <a:buNone/>
            </a:pPr>
            <a:r>
              <a:rPr lang="en-US" sz="800" dirty="0"/>
              <a:t>12. Callander D, Moreira C, El‑Hayek C, et al. Monitoring the control of sexually transmissible infections and blood‑borne viruses: protocol for the Australian Collaboration for Coordinated Enhanced Sentinel Surveillance (ACCESS). JMIR Res </a:t>
            </a:r>
            <a:r>
              <a:rPr lang="en-US" sz="800" dirty="0" err="1"/>
              <a:t>Protoc</a:t>
            </a:r>
            <a:r>
              <a:rPr lang="en-US" sz="800" dirty="0"/>
              <a:t>. 2018;7(11):e11028. </a:t>
            </a:r>
            <a:r>
              <a:rPr lang="en-US" sz="800" dirty="0" err="1"/>
              <a:t>doi</a:t>
            </a:r>
            <a:r>
              <a:rPr lang="en-US" sz="800" dirty="0"/>
              <a:t>: </a:t>
            </a:r>
            <a:r>
              <a:rPr lang="en-US" sz="800" dirty="0">
                <a:hlinkClick r:id="rId4"/>
              </a:rPr>
              <a:t>https://www.researchprotocols.org/2018/11/e11028/</a:t>
            </a:r>
            <a:r>
              <a:rPr lang="en-US" sz="800" dirty="0"/>
              <a:t>.</a:t>
            </a:r>
          </a:p>
          <a:p>
            <a:pPr marL="0" indent="0">
              <a:lnSpc>
                <a:spcPct val="150000"/>
              </a:lnSpc>
              <a:spcBef>
                <a:spcPts val="0"/>
              </a:spcBef>
              <a:buNone/>
            </a:pPr>
            <a:r>
              <a:rPr lang="en-AU" sz="800" dirty="0"/>
              <a:t>13. Nguyen L, </a:t>
            </a:r>
            <a:r>
              <a:rPr lang="en-AU" sz="800" dirty="0" err="1"/>
              <a:t>Stoové</a:t>
            </a:r>
            <a:r>
              <a:rPr lang="en-AU" sz="800" dirty="0"/>
              <a:t> M, Boyle D, et al. Privacy‑preserving record linkage of deidentified records</a:t>
            </a:r>
          </a:p>
          <a:p>
            <a:pPr marL="0" indent="0">
              <a:lnSpc>
                <a:spcPct val="150000"/>
              </a:lnSpc>
              <a:spcBef>
                <a:spcPts val="0"/>
              </a:spcBef>
              <a:buNone/>
            </a:pPr>
            <a:r>
              <a:rPr lang="en-AU" sz="800" dirty="0"/>
              <a:t>within a public health surveillance system: evaluation study. J Med Internet Res. 2020;22(6):e16757.</a:t>
            </a:r>
          </a:p>
          <a:p>
            <a:pPr marL="0" indent="0">
              <a:lnSpc>
                <a:spcPct val="150000"/>
              </a:lnSpc>
              <a:spcBef>
                <a:spcPts val="0"/>
              </a:spcBef>
              <a:buNone/>
            </a:pPr>
            <a:r>
              <a:rPr lang="en-AU" sz="800" dirty="0" err="1"/>
              <a:t>doi</a:t>
            </a:r>
            <a:r>
              <a:rPr lang="en-AU" sz="800" dirty="0"/>
              <a:t>: https://www.jmir.org/2020/6/e16757/.</a:t>
            </a:r>
          </a:p>
          <a:p>
            <a:pPr marL="0" indent="0">
              <a:lnSpc>
                <a:spcPct val="150000"/>
              </a:lnSpc>
              <a:spcBef>
                <a:spcPts val="0"/>
              </a:spcBef>
              <a:buNone/>
            </a:pPr>
            <a:r>
              <a:rPr lang="en-AU" sz="800" dirty="0"/>
              <a:t>14. Van Den Boom W, Quiroga MDM, O’Keefe D, et al. Cohort profile: the Melbourne Injecting Drug User</a:t>
            </a:r>
          </a:p>
          <a:p>
            <a:pPr marL="0" indent="0">
              <a:lnSpc>
                <a:spcPct val="150000"/>
              </a:lnSpc>
              <a:spcBef>
                <a:spcPts val="0"/>
              </a:spcBef>
              <a:buNone/>
            </a:pPr>
            <a:r>
              <a:rPr lang="en-AU" sz="800" dirty="0"/>
              <a:t>Cohort Study (</a:t>
            </a:r>
            <a:r>
              <a:rPr lang="en-AU" sz="800" dirty="0" err="1"/>
              <a:t>SuperMIX</a:t>
            </a:r>
            <a:r>
              <a:rPr lang="en-AU" sz="800" dirty="0"/>
              <a:t>). Int J Epidemiol. 2022;51(3):e123-e30. </a:t>
            </a:r>
            <a:r>
              <a:rPr lang="en-AU" sz="800" dirty="0" err="1"/>
              <a:t>doi</a:t>
            </a:r>
            <a:r>
              <a:rPr lang="en-AU" sz="800" dirty="0"/>
              <a:t>: https://doi.org/10.1093/ije/dyab231.</a:t>
            </a:r>
          </a:p>
          <a:p>
            <a:pPr marL="0" indent="0">
              <a:lnSpc>
                <a:spcPct val="150000"/>
              </a:lnSpc>
              <a:spcBef>
                <a:spcPts val="0"/>
              </a:spcBef>
              <a:buNone/>
            </a:pPr>
            <a:endParaRPr lang="en-AU" sz="800" dirty="0"/>
          </a:p>
        </p:txBody>
      </p:sp>
      <p:sp>
        <p:nvSpPr>
          <p:cNvPr id="3" name="Footer Placeholder 2">
            <a:extLst>
              <a:ext uri="{FF2B5EF4-FFF2-40B4-BE49-F238E27FC236}">
                <a16:creationId xmlns:a16="http://schemas.microsoft.com/office/drawing/2014/main" id="{696A0E5C-7959-7021-38EC-22D6B453B703}"/>
              </a:ext>
            </a:extLst>
          </p:cNvPr>
          <p:cNvSpPr>
            <a:spLocks noGrp="1"/>
          </p:cNvSpPr>
          <p:nvPr>
            <p:ph type="ftr" sz="quarter" idx="11"/>
          </p:nvPr>
        </p:nvSpPr>
        <p:spPr/>
        <p:txBody>
          <a:bodyPr/>
          <a:lstStyle/>
          <a:p>
            <a:r>
              <a:rPr lang="en-AU"/>
              <a:t>Hepatitis C Elimination in Australia 2024</a:t>
            </a:r>
            <a:endParaRPr lang="en-AU" dirty="0"/>
          </a:p>
        </p:txBody>
      </p:sp>
    </p:spTree>
    <p:extLst>
      <p:ext uri="{BB962C8B-B14F-4D97-AF65-F5344CB8AC3E}">
        <p14:creationId xmlns:p14="http://schemas.microsoft.com/office/powerpoint/2010/main" val="570050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154A2A-2E98-5B77-8730-A054ADE71309}"/>
              </a:ext>
            </a:extLst>
          </p:cNvPr>
          <p:cNvSpPr>
            <a:spLocks noGrp="1"/>
          </p:cNvSpPr>
          <p:nvPr>
            <p:ph type="title"/>
          </p:nvPr>
        </p:nvSpPr>
        <p:spPr/>
        <p:txBody>
          <a:bodyPr/>
          <a:lstStyle/>
          <a:p>
            <a:r>
              <a:rPr lang="en-AU" dirty="0"/>
              <a:t>Reference list (</a:t>
            </a:r>
            <a:r>
              <a:rPr lang="en-AU" dirty="0" err="1"/>
              <a:t>cont</a:t>
            </a:r>
            <a:r>
              <a:rPr lang="en-AU" dirty="0"/>
              <a:t>)</a:t>
            </a:r>
          </a:p>
        </p:txBody>
      </p:sp>
      <p:sp>
        <p:nvSpPr>
          <p:cNvPr id="8" name="Content Placeholder 7">
            <a:extLst>
              <a:ext uri="{FF2B5EF4-FFF2-40B4-BE49-F238E27FC236}">
                <a16:creationId xmlns:a16="http://schemas.microsoft.com/office/drawing/2014/main" id="{43161861-A2CF-E51F-C725-B8D7915E898C}"/>
              </a:ext>
            </a:extLst>
          </p:cNvPr>
          <p:cNvSpPr>
            <a:spLocks noGrp="1"/>
          </p:cNvSpPr>
          <p:nvPr>
            <p:ph sz="half" idx="1"/>
          </p:nvPr>
        </p:nvSpPr>
        <p:spPr/>
        <p:txBody>
          <a:bodyPr>
            <a:normAutofit fontScale="92500" lnSpcReduction="20000"/>
          </a:bodyPr>
          <a:lstStyle/>
          <a:p>
            <a:pPr marL="0" indent="0">
              <a:lnSpc>
                <a:spcPct val="150000"/>
              </a:lnSpc>
              <a:spcBef>
                <a:spcPts val="0"/>
              </a:spcBef>
              <a:buNone/>
            </a:pPr>
            <a:r>
              <a:rPr lang="en-AU" sz="900" dirty="0"/>
              <a:t>15. Fisher T, Smith P, Higgs P, et al. Changes in hepatitis C prevalence and incidence associated with access to direct‑acting antivirals in a prospective cohort of people who inject drugs in Melbourne, Australia. Darwin, Australia: Australasian Viral Hepatitis Conference; 2024. Available at: https://airdrive.eventsair.com/eventsairaueprod/production-ashmpublic/d52baa613f2f4f1fad5a0fcde2a8fcbd (accessed: 30th September 2024).</a:t>
            </a:r>
          </a:p>
          <a:p>
            <a:pPr marL="0" indent="0">
              <a:lnSpc>
                <a:spcPct val="150000"/>
              </a:lnSpc>
              <a:spcBef>
                <a:spcPts val="0"/>
              </a:spcBef>
              <a:buNone/>
            </a:pPr>
            <a:r>
              <a:rPr lang="en-AU" sz="900" dirty="0"/>
              <a:t>16. ASHM. National Hepatitis C Testing Policy v1.4 2020. Sydney, Australia: ASHM; 2020. Available at:</a:t>
            </a:r>
          </a:p>
          <a:p>
            <a:pPr marL="0" indent="0">
              <a:lnSpc>
                <a:spcPct val="150000"/>
              </a:lnSpc>
              <a:spcBef>
                <a:spcPts val="0"/>
              </a:spcBef>
              <a:buNone/>
            </a:pPr>
            <a:r>
              <a:rPr lang="en-AU" sz="900" dirty="0"/>
              <a:t>http://testingportal.ashm.org.au/national-hcv-testing-policy/ (accessed: 1st June 2024).</a:t>
            </a:r>
          </a:p>
          <a:p>
            <a:pPr marL="0" indent="0">
              <a:lnSpc>
                <a:spcPct val="150000"/>
              </a:lnSpc>
              <a:spcBef>
                <a:spcPts val="0"/>
              </a:spcBef>
              <a:buNone/>
            </a:pPr>
            <a:r>
              <a:rPr lang="en-AU" sz="900" dirty="0"/>
              <a:t>17. Hepatitis C Virus Infection Consensus Statement Working Group. Australian recommendations for</a:t>
            </a:r>
          </a:p>
          <a:p>
            <a:pPr marL="0" indent="0">
              <a:lnSpc>
                <a:spcPct val="150000"/>
              </a:lnSpc>
              <a:spcBef>
                <a:spcPts val="0"/>
              </a:spcBef>
              <a:buNone/>
            </a:pPr>
            <a:r>
              <a:rPr lang="en-AU" sz="900" dirty="0"/>
              <a:t>the management of hepatitis C virus infection: a consensus statement (2022). Melbourne, Australia:</a:t>
            </a:r>
          </a:p>
          <a:p>
            <a:pPr marL="0" indent="0">
              <a:lnSpc>
                <a:spcPct val="150000"/>
              </a:lnSpc>
              <a:spcBef>
                <a:spcPts val="0"/>
              </a:spcBef>
              <a:buNone/>
            </a:pPr>
            <a:r>
              <a:rPr lang="en-AU" sz="900" dirty="0" err="1"/>
              <a:t>Gasteroenterological</a:t>
            </a:r>
            <a:r>
              <a:rPr lang="en-AU" sz="900" dirty="0"/>
              <a:t> Society of Australia; 2022. Available at: https://www.hepcguidelines.org.au/</a:t>
            </a:r>
          </a:p>
          <a:p>
            <a:pPr marL="0" indent="0">
              <a:lnSpc>
                <a:spcPct val="150000"/>
              </a:lnSpc>
              <a:spcBef>
                <a:spcPts val="0"/>
              </a:spcBef>
              <a:buNone/>
            </a:pPr>
            <a:r>
              <a:rPr lang="en-AU" sz="900" dirty="0"/>
              <a:t>(accessed: 3rd October 2024).</a:t>
            </a:r>
          </a:p>
          <a:p>
            <a:pPr marL="0" indent="0">
              <a:lnSpc>
                <a:spcPct val="150000"/>
              </a:lnSpc>
              <a:spcBef>
                <a:spcPts val="0"/>
              </a:spcBef>
              <a:buNone/>
            </a:pPr>
            <a:r>
              <a:rPr lang="en-AU" sz="900" dirty="0"/>
              <a:t>18. Bradley C, Hengel B, Crawford K, et al. Establishment of a sentinel surveillance network for sexually</a:t>
            </a:r>
          </a:p>
          <a:p>
            <a:pPr marL="0" indent="0">
              <a:lnSpc>
                <a:spcPct val="150000"/>
              </a:lnSpc>
              <a:spcBef>
                <a:spcPts val="0"/>
              </a:spcBef>
              <a:buNone/>
            </a:pPr>
            <a:r>
              <a:rPr lang="en-AU" sz="900" dirty="0"/>
              <a:t>transmissible infections and blood borne viruses in Aboriginal primary care services across Australia: the</a:t>
            </a:r>
          </a:p>
          <a:p>
            <a:pPr marL="0" indent="0">
              <a:lnSpc>
                <a:spcPct val="150000"/>
              </a:lnSpc>
              <a:spcBef>
                <a:spcPts val="0"/>
              </a:spcBef>
              <a:buNone/>
            </a:pPr>
            <a:r>
              <a:rPr lang="en-AU" sz="900" dirty="0"/>
              <a:t>ATLAS project. BMC Health Services Research. 2020;20(769). </a:t>
            </a:r>
            <a:r>
              <a:rPr lang="en-AU" sz="900" dirty="0" err="1"/>
              <a:t>doi</a:t>
            </a:r>
            <a:r>
              <a:rPr lang="en-AU" sz="900" dirty="0"/>
              <a:t>: </a:t>
            </a:r>
            <a:r>
              <a:rPr lang="en-AU" sz="900" dirty="0">
                <a:hlinkClick r:id="rId2"/>
              </a:rPr>
              <a:t>https://doi.org/10.1186/s12913-020-05388-y</a:t>
            </a:r>
            <a:r>
              <a:rPr lang="en-AU" sz="900" dirty="0"/>
              <a:t>.</a:t>
            </a:r>
          </a:p>
          <a:p>
            <a:pPr marL="0" indent="0">
              <a:lnSpc>
                <a:spcPct val="150000"/>
              </a:lnSpc>
              <a:spcBef>
                <a:spcPts val="0"/>
              </a:spcBef>
              <a:buNone/>
            </a:pPr>
            <a:r>
              <a:rPr lang="en-AU" sz="900" dirty="0"/>
              <a:t>19. Heard S and Maher L. Australian Needle Syringe Program Survey National Data Report 2019–2023:</a:t>
            </a:r>
          </a:p>
          <a:p>
            <a:pPr marL="0" indent="0">
              <a:lnSpc>
                <a:spcPct val="150000"/>
              </a:lnSpc>
              <a:spcBef>
                <a:spcPts val="0"/>
              </a:spcBef>
              <a:buNone/>
            </a:pPr>
            <a:r>
              <a:rPr lang="en-AU" sz="900" dirty="0"/>
              <a:t>prevalence of HIV, HCV and injecting and sexual behaviour among NSP attendees. Sydney, Australia: Kirby Institute, UNSW Sydney; 2024. Available at: https://www.kirby.unsw.edu.au/research/reports/australian-nspsurvey-national-data-report-2019-2023 (accessed: 1st September 2024).</a:t>
            </a:r>
          </a:p>
          <a:p>
            <a:pPr marL="0" indent="0">
              <a:lnSpc>
                <a:spcPct val="150000"/>
              </a:lnSpc>
              <a:spcBef>
                <a:spcPts val="0"/>
              </a:spcBef>
              <a:buNone/>
            </a:pPr>
            <a:r>
              <a:rPr lang="en-AU" sz="900" dirty="0"/>
              <a:t>20. Australian Government. Medicare Australia Statistics. Canberra, Australia: Australian Government,</a:t>
            </a:r>
          </a:p>
          <a:p>
            <a:pPr marL="0" indent="0">
              <a:lnSpc>
                <a:spcPct val="150000"/>
              </a:lnSpc>
              <a:spcBef>
                <a:spcPts val="0"/>
              </a:spcBef>
              <a:buNone/>
            </a:pPr>
            <a:r>
              <a:rPr lang="en-AU" sz="900" dirty="0"/>
              <a:t>Services Australia; 2022. Available at: http://medicarestatistics.humanservices.gov.au/statistics/mbs_item.jsp (accessed: 5th August 2024).</a:t>
            </a:r>
          </a:p>
          <a:p>
            <a:pPr marL="0" indent="0">
              <a:lnSpc>
                <a:spcPct val="150000"/>
              </a:lnSpc>
              <a:spcBef>
                <a:spcPts val="0"/>
              </a:spcBef>
              <a:buNone/>
            </a:pPr>
            <a:r>
              <a:rPr lang="en-AU" sz="900" dirty="0"/>
              <a:t>21. Kirby Institute at UNSW Sydney and the Flinders University International Centre for Point‑of‑Care</a:t>
            </a:r>
          </a:p>
          <a:p>
            <a:pPr marL="0" indent="0">
              <a:lnSpc>
                <a:spcPct val="150000"/>
              </a:lnSpc>
              <a:spcBef>
                <a:spcPts val="0"/>
              </a:spcBef>
              <a:buNone/>
            </a:pPr>
            <a:r>
              <a:rPr lang="en-AU" sz="900" dirty="0"/>
              <a:t>Testing. Australian Hepatitis C Point‑of‑Care Testing Program. Sydney, Australia: Kirby Institute, UNSW</a:t>
            </a:r>
          </a:p>
          <a:p>
            <a:pPr marL="0" indent="0">
              <a:lnSpc>
                <a:spcPct val="150000"/>
              </a:lnSpc>
              <a:spcBef>
                <a:spcPts val="0"/>
              </a:spcBef>
              <a:buNone/>
            </a:pPr>
            <a:r>
              <a:rPr lang="en-AU" sz="900" dirty="0"/>
              <a:t>Sydney; 2024. Available at: https://hepcpoct.com.au/ (accessed: 15th September 2024).</a:t>
            </a:r>
          </a:p>
          <a:p>
            <a:pPr marL="0" indent="0">
              <a:lnSpc>
                <a:spcPct val="150000"/>
              </a:lnSpc>
              <a:spcBef>
                <a:spcPts val="0"/>
              </a:spcBef>
              <a:buNone/>
            </a:pPr>
            <a:endParaRPr lang="en-AU" sz="800" dirty="0"/>
          </a:p>
        </p:txBody>
      </p:sp>
      <p:sp>
        <p:nvSpPr>
          <p:cNvPr id="9" name="Content Placeholder 8">
            <a:extLst>
              <a:ext uri="{FF2B5EF4-FFF2-40B4-BE49-F238E27FC236}">
                <a16:creationId xmlns:a16="http://schemas.microsoft.com/office/drawing/2014/main" id="{E51054DC-9568-2E84-40B5-472520D4CFF6}"/>
              </a:ext>
            </a:extLst>
          </p:cNvPr>
          <p:cNvSpPr>
            <a:spLocks noGrp="1"/>
          </p:cNvSpPr>
          <p:nvPr>
            <p:ph sz="half" idx="2"/>
          </p:nvPr>
        </p:nvSpPr>
        <p:spPr/>
        <p:txBody>
          <a:bodyPr>
            <a:noAutofit/>
          </a:bodyPr>
          <a:lstStyle/>
          <a:p>
            <a:pPr marL="0" indent="0">
              <a:lnSpc>
                <a:spcPct val="150000"/>
              </a:lnSpc>
              <a:spcBef>
                <a:spcPts val="0"/>
              </a:spcBef>
              <a:buNone/>
            </a:pPr>
            <a:r>
              <a:rPr lang="en-AU" sz="800" dirty="0"/>
              <a:t>22. National Prisons Hepatitis Network. Sydney, Australia: Kirby Institute, UNSW Sydney; 2024. Available at: https://www.nphn.net.au/about (accessed: 5th October 2024).</a:t>
            </a:r>
          </a:p>
          <a:p>
            <a:pPr marL="0" indent="0">
              <a:lnSpc>
                <a:spcPct val="150000"/>
              </a:lnSpc>
              <a:spcBef>
                <a:spcPts val="0"/>
              </a:spcBef>
              <a:buNone/>
            </a:pPr>
            <a:r>
              <a:rPr lang="en-AU" sz="800" dirty="0"/>
              <a:t>23. Bah R, Sheehan Y, Li X, et al. Challenges and facilitators in repeated bio‑behavioural surveys for</a:t>
            </a:r>
          </a:p>
          <a:p>
            <a:pPr marL="0" indent="0">
              <a:lnSpc>
                <a:spcPct val="150000"/>
              </a:lnSpc>
              <a:spcBef>
                <a:spcPts val="0"/>
              </a:spcBef>
              <a:buNone/>
            </a:pPr>
            <a:r>
              <a:rPr lang="en-AU" sz="800" dirty="0"/>
              <a:t>blood‑borne virus infections in Australian prisons. Int J Drug Policy. 2024:104401. </a:t>
            </a:r>
            <a:r>
              <a:rPr lang="en-AU" sz="800" dirty="0" err="1"/>
              <a:t>doi</a:t>
            </a:r>
            <a:r>
              <a:rPr lang="en-AU" sz="800" dirty="0"/>
              <a:t>: https://doi.</a:t>
            </a:r>
          </a:p>
          <a:p>
            <a:pPr marL="0" indent="0">
              <a:lnSpc>
                <a:spcPct val="150000"/>
              </a:lnSpc>
              <a:spcBef>
                <a:spcPts val="0"/>
              </a:spcBef>
              <a:buNone/>
            </a:pPr>
            <a:r>
              <a:rPr lang="en-AU" sz="800" dirty="0"/>
              <a:t>org/10.1016/j.drugpo.2024.104401.</a:t>
            </a:r>
          </a:p>
          <a:p>
            <a:pPr marL="0" indent="0">
              <a:lnSpc>
                <a:spcPct val="150000"/>
              </a:lnSpc>
              <a:spcBef>
                <a:spcPts val="0"/>
              </a:spcBef>
              <a:buNone/>
            </a:pPr>
            <a:r>
              <a:rPr lang="en-AU" sz="800" dirty="0"/>
              <a:t>24. Bah R, Sheehan Y, Li X, et al. Prevalence of blood borne viruses and uptake of hepatitis C testing and treatment in Australian prisons: the </a:t>
            </a:r>
            <a:r>
              <a:rPr lang="en-AU" sz="800" dirty="0" err="1"/>
              <a:t>AusHep</a:t>
            </a:r>
            <a:r>
              <a:rPr lang="en-AU" sz="800" dirty="0"/>
              <a:t> Study. The Lancet Reg Health Western Pac. 2024;([Online ahead of print]). </a:t>
            </a:r>
            <a:r>
              <a:rPr lang="en-AU" sz="800" dirty="0" err="1"/>
              <a:t>doi</a:t>
            </a:r>
            <a:r>
              <a:rPr lang="en-AU" sz="800" dirty="0"/>
              <a:t>: </a:t>
            </a:r>
            <a:r>
              <a:rPr lang="en-AU" sz="800" dirty="0">
                <a:hlinkClick r:id="rId3"/>
              </a:rPr>
              <a:t>https://doi.org.10.1016/j.lanwpc.2024.101240</a:t>
            </a:r>
            <a:r>
              <a:rPr lang="en-AU" sz="800" dirty="0"/>
              <a:t>.</a:t>
            </a:r>
          </a:p>
          <a:p>
            <a:pPr marL="0" indent="0">
              <a:lnSpc>
                <a:spcPct val="150000"/>
              </a:lnSpc>
              <a:spcBef>
                <a:spcPts val="0"/>
              </a:spcBef>
              <a:buNone/>
            </a:pPr>
            <a:r>
              <a:rPr lang="en-AU" sz="800" dirty="0"/>
              <a:t>25. Maher L, Wand H, Heard S, et al. Utilising Integrated Bio‑behavioural Surveillance (IBBS) to investigate declining hepatitis C antibody prevalence among people who inject drugs in the Australian Needle and Syringe Program Survey. Int J Drug Policy. 2024;131([Online ahead of print]):104545. </a:t>
            </a:r>
            <a:r>
              <a:rPr lang="en-AU" sz="800" dirty="0" err="1"/>
              <a:t>doi</a:t>
            </a:r>
            <a:r>
              <a:rPr lang="en-AU" sz="800" dirty="0"/>
              <a:t>: https://doi.org/10.1016/j.drugpo.2024.104576.</a:t>
            </a:r>
          </a:p>
          <a:p>
            <a:pPr marL="0" indent="0">
              <a:lnSpc>
                <a:spcPct val="150000"/>
              </a:lnSpc>
              <a:spcBef>
                <a:spcPts val="0"/>
              </a:spcBef>
              <a:buNone/>
            </a:pPr>
            <a:r>
              <a:rPr lang="en-AU" sz="800" dirty="0"/>
              <a:t>26. Heard S, Iversen J, </a:t>
            </a:r>
            <a:r>
              <a:rPr lang="en-AU" sz="800" dirty="0" err="1"/>
              <a:t>Geedes</a:t>
            </a:r>
            <a:r>
              <a:rPr lang="en-AU" sz="800" dirty="0"/>
              <a:t> L, et al. Australian NSP survey: prevalence of HIV, HCV and injecting and</a:t>
            </a:r>
          </a:p>
          <a:p>
            <a:pPr marL="0" indent="0">
              <a:lnSpc>
                <a:spcPct val="150000"/>
              </a:lnSpc>
              <a:spcBef>
                <a:spcPts val="0"/>
              </a:spcBef>
              <a:buNone/>
            </a:pPr>
            <a:r>
              <a:rPr lang="en-AU" sz="800" dirty="0"/>
              <a:t>sexual behaviour among NSP attendees, 25‑year National Data Report 1995–2019. Sydney, Australia:</a:t>
            </a:r>
          </a:p>
          <a:p>
            <a:pPr marL="0" indent="0">
              <a:lnSpc>
                <a:spcPct val="150000"/>
              </a:lnSpc>
              <a:spcBef>
                <a:spcPts val="0"/>
              </a:spcBef>
              <a:buNone/>
            </a:pPr>
            <a:r>
              <a:rPr lang="en-AU" sz="800" dirty="0"/>
              <a:t>Kirby Institute, UNSW Sydney; 2020. Available at: https://kirby.unsw.edu.au/report/australian-nspsurvey-25-year-national-data-report-1995-2019 (accessed: 15th April 2024).</a:t>
            </a:r>
          </a:p>
          <a:p>
            <a:pPr marL="0" indent="0">
              <a:lnSpc>
                <a:spcPct val="150000"/>
              </a:lnSpc>
              <a:spcBef>
                <a:spcPts val="0"/>
              </a:spcBef>
              <a:buNone/>
            </a:pPr>
            <a:r>
              <a:rPr lang="en-AU" sz="800" dirty="0"/>
              <a:t>27. Australian Bureau of Statistics. Prisoners in Australia. Canberra, Australia: Commonwealth of Australia; 2022. Available at: </a:t>
            </a:r>
            <a:r>
              <a:rPr lang="en-AU" sz="800" dirty="0">
                <a:hlinkClick r:id="rId4"/>
              </a:rPr>
              <a:t>https://www.abs.gov.au/statistics/people/crime-and-justice/prisoners-australia/2022</a:t>
            </a:r>
            <a:r>
              <a:rPr lang="en-AU" sz="800" dirty="0"/>
              <a:t> (accessed: 1st September 2024).</a:t>
            </a:r>
          </a:p>
          <a:p>
            <a:pPr marL="0" indent="0">
              <a:lnSpc>
                <a:spcPct val="150000"/>
              </a:lnSpc>
              <a:spcBef>
                <a:spcPts val="0"/>
              </a:spcBef>
              <a:buNone/>
            </a:pPr>
            <a:r>
              <a:rPr lang="en-AU" sz="800" dirty="0"/>
              <a:t>28. Scott N, Sacks‑Davis R, Wade AJ, et al. Australia needs to increase testing to achieve hepatitis C</a:t>
            </a:r>
          </a:p>
          <a:p>
            <a:pPr marL="0" indent="0">
              <a:lnSpc>
                <a:spcPct val="150000"/>
              </a:lnSpc>
              <a:spcBef>
                <a:spcPts val="0"/>
              </a:spcBef>
              <a:buNone/>
            </a:pPr>
            <a:r>
              <a:rPr lang="en-AU" sz="800" dirty="0"/>
              <a:t>elimination. Med J Aust. 2020;212(8):365–70. </a:t>
            </a:r>
            <a:r>
              <a:rPr lang="en-AU" sz="800" dirty="0" err="1"/>
              <a:t>doi</a:t>
            </a:r>
            <a:r>
              <a:rPr lang="en-AU" sz="800" dirty="0"/>
              <a:t>: https://doi.org/10.5694/mja2.50544.</a:t>
            </a:r>
          </a:p>
          <a:p>
            <a:pPr marL="0" indent="0">
              <a:lnSpc>
                <a:spcPct val="150000"/>
              </a:lnSpc>
              <a:spcBef>
                <a:spcPts val="0"/>
              </a:spcBef>
              <a:buNone/>
            </a:pPr>
            <a:endParaRPr lang="en-AU" sz="800" dirty="0"/>
          </a:p>
        </p:txBody>
      </p:sp>
      <p:sp>
        <p:nvSpPr>
          <p:cNvPr id="3" name="Footer Placeholder 2">
            <a:extLst>
              <a:ext uri="{FF2B5EF4-FFF2-40B4-BE49-F238E27FC236}">
                <a16:creationId xmlns:a16="http://schemas.microsoft.com/office/drawing/2014/main" id="{360C8401-44F1-826E-00B9-81015EFDBC37}"/>
              </a:ext>
            </a:extLst>
          </p:cNvPr>
          <p:cNvSpPr>
            <a:spLocks noGrp="1"/>
          </p:cNvSpPr>
          <p:nvPr>
            <p:ph type="ftr" sz="quarter" idx="11"/>
          </p:nvPr>
        </p:nvSpPr>
        <p:spPr/>
        <p:txBody>
          <a:bodyPr/>
          <a:lstStyle/>
          <a:p>
            <a:r>
              <a:rPr lang="en-AU"/>
              <a:t>Hepatitis C Elimination in Australia 2024</a:t>
            </a:r>
            <a:endParaRPr lang="en-AU" dirty="0"/>
          </a:p>
        </p:txBody>
      </p:sp>
    </p:spTree>
    <p:extLst>
      <p:ext uri="{BB962C8B-B14F-4D97-AF65-F5344CB8AC3E}">
        <p14:creationId xmlns:p14="http://schemas.microsoft.com/office/powerpoint/2010/main" val="605216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0D2E5-B89B-688E-9688-A3DF70716A56}"/>
              </a:ext>
            </a:extLst>
          </p:cNvPr>
          <p:cNvSpPr>
            <a:spLocks noGrp="1"/>
          </p:cNvSpPr>
          <p:nvPr>
            <p:ph type="title"/>
          </p:nvPr>
        </p:nvSpPr>
        <p:spPr/>
        <p:txBody>
          <a:bodyPr/>
          <a:lstStyle/>
          <a:p>
            <a:r>
              <a:rPr lang="en-AU" dirty="0"/>
              <a:t>Reference list (</a:t>
            </a:r>
            <a:r>
              <a:rPr lang="en-AU" dirty="0" err="1"/>
              <a:t>cont</a:t>
            </a:r>
            <a:r>
              <a:rPr lang="en-AU" dirty="0"/>
              <a:t>)</a:t>
            </a:r>
          </a:p>
        </p:txBody>
      </p:sp>
      <p:sp>
        <p:nvSpPr>
          <p:cNvPr id="7" name="Content Placeholder 6">
            <a:extLst>
              <a:ext uri="{FF2B5EF4-FFF2-40B4-BE49-F238E27FC236}">
                <a16:creationId xmlns:a16="http://schemas.microsoft.com/office/drawing/2014/main" id="{26E17628-9106-96F3-4A1E-133E40FA4B87}"/>
              </a:ext>
            </a:extLst>
          </p:cNvPr>
          <p:cNvSpPr>
            <a:spLocks noGrp="1"/>
          </p:cNvSpPr>
          <p:nvPr>
            <p:ph sz="half" idx="1"/>
          </p:nvPr>
        </p:nvSpPr>
        <p:spPr/>
        <p:txBody>
          <a:bodyPr>
            <a:noAutofit/>
          </a:bodyPr>
          <a:lstStyle/>
          <a:p>
            <a:pPr marL="0" indent="0">
              <a:lnSpc>
                <a:spcPct val="150000"/>
              </a:lnSpc>
              <a:spcBef>
                <a:spcPts val="0"/>
              </a:spcBef>
              <a:buNone/>
            </a:pPr>
            <a:r>
              <a:rPr lang="en-AU" sz="800" dirty="0"/>
              <a:t>29. Martin NK, Thornton A, Hickman M, et al. Can hepatitis C Virus (HCV) direct‑acting antiviral treatment as prevention reverse the HCV epidemic among men who have sex with men in the United Kingdom? Epidemiological and </a:t>
            </a:r>
            <a:r>
              <a:rPr lang="en-AU" sz="800" dirty="0" err="1"/>
              <a:t>modeling</a:t>
            </a:r>
            <a:r>
              <a:rPr lang="en-AU" sz="800" dirty="0"/>
              <a:t> insights. Clin Infect Dis. 2016;62(9):1072–80. </a:t>
            </a:r>
            <a:r>
              <a:rPr lang="en-AU" sz="800" dirty="0" err="1"/>
              <a:t>doi</a:t>
            </a:r>
            <a:r>
              <a:rPr lang="en-AU" sz="800" dirty="0"/>
              <a:t>: https://doi.org/10.1093/cid/ciw075.</a:t>
            </a:r>
          </a:p>
          <a:p>
            <a:pPr marL="0" indent="0">
              <a:lnSpc>
                <a:spcPct val="150000"/>
              </a:lnSpc>
              <a:spcBef>
                <a:spcPts val="0"/>
              </a:spcBef>
              <a:buNone/>
            </a:pPr>
            <a:r>
              <a:rPr lang="en-AU" sz="800" dirty="0"/>
              <a:t>30. Scott N, McBryde ES, Thompson A, et al. Treatment scale‑up to achieve global HCV incidence and</a:t>
            </a:r>
          </a:p>
          <a:p>
            <a:pPr marL="0" indent="0">
              <a:lnSpc>
                <a:spcPct val="150000"/>
              </a:lnSpc>
              <a:spcBef>
                <a:spcPts val="0"/>
              </a:spcBef>
              <a:buNone/>
            </a:pPr>
            <a:r>
              <a:rPr lang="en-AU" sz="800" dirty="0"/>
              <a:t>mortality elimination targets: a cost‑effectiveness model. Gut. 2017;66(8):1507–15. </a:t>
            </a:r>
            <a:r>
              <a:rPr lang="en-AU" sz="800" dirty="0" err="1"/>
              <a:t>doi</a:t>
            </a:r>
            <a:r>
              <a:rPr lang="en-AU" sz="800" dirty="0"/>
              <a:t>: http://dx.doi.</a:t>
            </a:r>
          </a:p>
          <a:p>
            <a:pPr marL="0" indent="0">
              <a:lnSpc>
                <a:spcPct val="150000"/>
              </a:lnSpc>
              <a:spcBef>
                <a:spcPts val="0"/>
              </a:spcBef>
              <a:buNone/>
            </a:pPr>
            <a:r>
              <a:rPr lang="en-AU" sz="800" dirty="0"/>
              <a:t>org/10.1136/gutjnl-2016-311504.</a:t>
            </a:r>
          </a:p>
          <a:p>
            <a:pPr marL="0" indent="0">
              <a:lnSpc>
                <a:spcPct val="150000"/>
              </a:lnSpc>
              <a:spcBef>
                <a:spcPts val="0"/>
              </a:spcBef>
              <a:buNone/>
            </a:pPr>
            <a:r>
              <a:rPr lang="en-AU" sz="800" dirty="0"/>
              <a:t>31. Kirby Institute. Monitoring hepatitis C treatment uptake in Australia (Issue 14). Sydney, Australia:</a:t>
            </a:r>
          </a:p>
          <a:p>
            <a:pPr marL="0" indent="0">
              <a:lnSpc>
                <a:spcPct val="150000"/>
              </a:lnSpc>
              <a:spcBef>
                <a:spcPts val="0"/>
              </a:spcBef>
              <a:buNone/>
            </a:pPr>
            <a:r>
              <a:rPr lang="en-AU" sz="800" dirty="0"/>
              <a:t>Kirby Institute, UNSW Sydney; July 2024. Available at: https://www.kirby.unsw.edu.au/research/reports/monitoring-hepatitis-c-treatment-uptake-australia-issue-14-july-2024 (accessed: 4th August 2024).</a:t>
            </a:r>
          </a:p>
          <a:p>
            <a:pPr marL="0" indent="0">
              <a:lnSpc>
                <a:spcPct val="150000"/>
              </a:lnSpc>
              <a:spcBef>
                <a:spcPts val="0"/>
              </a:spcBef>
              <a:buNone/>
            </a:pPr>
            <a:r>
              <a:rPr lang="en-AU" sz="800" dirty="0"/>
              <a:t>32. Yee J, Carson J, Hanson J, et al. Real world efficacy of antiviral therapy in chronic hepatitis C in Australia (REACH‑C). Sydney, Australia: Kirby Institute, UNSW Sydney; 2019. Available at: https://kirby.unsw.edu.au/project/reach-c (accessed: 4th October 2024).</a:t>
            </a:r>
          </a:p>
          <a:p>
            <a:pPr marL="0" indent="0">
              <a:lnSpc>
                <a:spcPct val="150000"/>
              </a:lnSpc>
              <a:spcBef>
                <a:spcPts val="0"/>
              </a:spcBef>
              <a:buNone/>
            </a:pPr>
            <a:r>
              <a:rPr lang="en-AU" sz="800" dirty="0"/>
              <a:t>33. Carson JM, </a:t>
            </a:r>
            <a:r>
              <a:rPr lang="en-AU" sz="800" dirty="0" err="1"/>
              <a:t>Hajarizadeh</a:t>
            </a:r>
            <a:r>
              <a:rPr lang="en-AU" sz="800" dirty="0"/>
              <a:t> B, Hanson J, et al. Retreatment for hepatitis C virus direct acting antiviral</a:t>
            </a:r>
          </a:p>
          <a:p>
            <a:pPr marL="0" indent="0">
              <a:lnSpc>
                <a:spcPct val="150000"/>
              </a:lnSpc>
              <a:spcBef>
                <a:spcPts val="0"/>
              </a:spcBef>
              <a:buNone/>
            </a:pPr>
            <a:r>
              <a:rPr lang="en-AU" sz="800" dirty="0"/>
              <a:t>therapy virological failure in primary and tertiary settings: the REACH‑C cohort. J Viral </a:t>
            </a:r>
            <a:r>
              <a:rPr lang="en-AU" sz="800" dirty="0" err="1"/>
              <a:t>Hepat</a:t>
            </a:r>
            <a:r>
              <a:rPr lang="en-AU" sz="800" dirty="0"/>
              <a:t>.</a:t>
            </a:r>
          </a:p>
          <a:p>
            <a:pPr marL="0" indent="0">
              <a:lnSpc>
                <a:spcPct val="150000"/>
              </a:lnSpc>
              <a:spcBef>
                <a:spcPts val="0"/>
              </a:spcBef>
              <a:buNone/>
            </a:pPr>
            <a:r>
              <a:rPr lang="en-AU" sz="800" dirty="0"/>
              <a:t>2022;9(24):661–76. </a:t>
            </a:r>
            <a:r>
              <a:rPr lang="en-AU" sz="800" dirty="0" err="1"/>
              <a:t>doi</a:t>
            </a:r>
            <a:r>
              <a:rPr lang="en-AU" sz="800" dirty="0"/>
              <a:t>: https://doi.org/10.1111/jvh.13705.</a:t>
            </a:r>
          </a:p>
          <a:p>
            <a:pPr marL="0" indent="0">
              <a:lnSpc>
                <a:spcPct val="150000"/>
              </a:lnSpc>
              <a:spcBef>
                <a:spcPts val="0"/>
              </a:spcBef>
              <a:buNone/>
            </a:pPr>
            <a:r>
              <a:rPr lang="en-AU" sz="800" dirty="0"/>
              <a:t>34. Carson JM, Barbieri S, Matthews GV, et al. National trends in retreatment of HCV due to reinfection or treatment failure in Australia. J Hepatol. 2022;78(2):260–70. </a:t>
            </a:r>
            <a:r>
              <a:rPr lang="en-AU" sz="800" dirty="0" err="1"/>
              <a:t>doi</a:t>
            </a:r>
            <a:r>
              <a:rPr lang="en-AU" sz="800" dirty="0"/>
              <a:t>: https://doi.org/10.1016/j.jhep.2022.09.011.</a:t>
            </a:r>
          </a:p>
          <a:p>
            <a:pPr marL="0" indent="0">
              <a:lnSpc>
                <a:spcPct val="150000"/>
              </a:lnSpc>
              <a:spcBef>
                <a:spcPts val="0"/>
              </a:spcBef>
              <a:buNone/>
            </a:pPr>
            <a:r>
              <a:rPr lang="en-AU" sz="800" dirty="0"/>
              <a:t>35. Traeger MW, Pedrana AE, van Santen DK, et al. The impact of universal access to direct‑acting antiviral therapy on the hepatitis C cascade of care among individuals attending primary and community health services. </a:t>
            </a:r>
            <a:r>
              <a:rPr lang="en-AU" sz="800" dirty="0" err="1"/>
              <a:t>PLoS</a:t>
            </a:r>
            <a:r>
              <a:rPr lang="en-AU" sz="800" dirty="0"/>
              <a:t> One. 2020;15(6):e0235445. </a:t>
            </a:r>
            <a:r>
              <a:rPr lang="en-AU" sz="800" dirty="0" err="1"/>
              <a:t>doi</a:t>
            </a:r>
            <a:r>
              <a:rPr lang="en-AU" sz="800" dirty="0"/>
              <a:t>: https://doi.org/10.1371/journal.pone.0235445.</a:t>
            </a:r>
          </a:p>
          <a:p>
            <a:pPr marL="0" indent="0">
              <a:lnSpc>
                <a:spcPct val="150000"/>
              </a:lnSpc>
              <a:spcBef>
                <a:spcPts val="0"/>
              </a:spcBef>
              <a:buNone/>
            </a:pPr>
            <a:endParaRPr lang="en-AU" sz="800" dirty="0"/>
          </a:p>
        </p:txBody>
      </p:sp>
      <p:sp>
        <p:nvSpPr>
          <p:cNvPr id="8" name="Content Placeholder 7">
            <a:extLst>
              <a:ext uri="{FF2B5EF4-FFF2-40B4-BE49-F238E27FC236}">
                <a16:creationId xmlns:a16="http://schemas.microsoft.com/office/drawing/2014/main" id="{62D3B299-84C3-3CB1-B830-2899546EC6D2}"/>
              </a:ext>
            </a:extLst>
          </p:cNvPr>
          <p:cNvSpPr>
            <a:spLocks noGrp="1"/>
          </p:cNvSpPr>
          <p:nvPr>
            <p:ph sz="half" idx="2"/>
          </p:nvPr>
        </p:nvSpPr>
        <p:spPr/>
        <p:txBody>
          <a:bodyPr>
            <a:noAutofit/>
          </a:bodyPr>
          <a:lstStyle/>
          <a:p>
            <a:pPr marL="0" indent="0">
              <a:lnSpc>
                <a:spcPct val="150000"/>
              </a:lnSpc>
              <a:spcBef>
                <a:spcPts val="0"/>
              </a:spcBef>
              <a:buNone/>
            </a:pPr>
            <a:r>
              <a:rPr lang="en-AU" sz="800" dirty="0"/>
              <a:t>36. Burnet Institute and Kirby Institute. Australia’s progress towards hepatitis C elimination: annual report 2023. Melbourne, Australia: Burnet Institute; 2023. Available at: https://www.burnet.edu.au/knowledgeand-media/research-reports-plus-policy-briefs/australia-s-progress-towards-hepatitis-c-eliminationannual-report-2022/ (accessed: 5th September 2024).</a:t>
            </a:r>
          </a:p>
          <a:p>
            <a:pPr marL="0" indent="0">
              <a:lnSpc>
                <a:spcPct val="150000"/>
              </a:lnSpc>
              <a:spcBef>
                <a:spcPts val="0"/>
              </a:spcBef>
              <a:buNone/>
            </a:pPr>
            <a:r>
              <a:rPr lang="en-AU" sz="800" dirty="0"/>
              <a:t>37. Australia and New Zealand Liver and Intestinal Transplant Registry. Melbourne, Australia: Austin Hospital; 2024. Available at: https://www.anzlitr.org/ (accessed: 24th August 2024).</a:t>
            </a:r>
          </a:p>
          <a:p>
            <a:pPr marL="0" indent="0">
              <a:lnSpc>
                <a:spcPct val="150000"/>
              </a:lnSpc>
              <a:spcBef>
                <a:spcPts val="0"/>
              </a:spcBef>
              <a:buNone/>
            </a:pPr>
            <a:r>
              <a:rPr lang="en-AU" sz="800" dirty="0"/>
              <a:t>38. Broady TR, Cama E, Brener L, et al. Responding to a national policy need: development of a stigma</a:t>
            </a:r>
          </a:p>
          <a:p>
            <a:pPr marL="0" indent="0">
              <a:lnSpc>
                <a:spcPct val="150000"/>
              </a:lnSpc>
              <a:spcBef>
                <a:spcPts val="0"/>
              </a:spcBef>
              <a:buNone/>
            </a:pPr>
            <a:r>
              <a:rPr lang="en-AU" sz="800" dirty="0"/>
              <a:t>indicator for blood‑borne viruses and sexually transmissible infections. Aust NZ J Public Health.</a:t>
            </a:r>
          </a:p>
          <a:p>
            <a:pPr marL="0" indent="0">
              <a:lnSpc>
                <a:spcPct val="150000"/>
              </a:lnSpc>
              <a:spcBef>
                <a:spcPts val="0"/>
              </a:spcBef>
              <a:buNone/>
            </a:pPr>
            <a:r>
              <a:rPr lang="en-AU" sz="800" dirty="0"/>
              <a:t>2018;42(6):513–5. </a:t>
            </a:r>
            <a:r>
              <a:rPr lang="en-AU" sz="800" dirty="0" err="1"/>
              <a:t>doi</a:t>
            </a:r>
            <a:r>
              <a:rPr lang="en-AU" sz="800" dirty="0"/>
              <a:t>: https://doi.org/10.1111/1753-6405.12809.</a:t>
            </a:r>
          </a:p>
          <a:p>
            <a:pPr marL="0" indent="0">
              <a:lnSpc>
                <a:spcPct val="150000"/>
              </a:lnSpc>
              <a:spcBef>
                <a:spcPts val="0"/>
              </a:spcBef>
              <a:buNone/>
            </a:pPr>
            <a:r>
              <a:rPr lang="en-AU" sz="800" dirty="0"/>
              <a:t>39. Broady TR, Brener L, Vuong T, et al. Online interventions to reduce stigma towards population</a:t>
            </a:r>
          </a:p>
          <a:p>
            <a:pPr marL="0" indent="0">
              <a:lnSpc>
                <a:spcPct val="150000"/>
              </a:lnSpc>
              <a:spcBef>
                <a:spcPts val="0"/>
              </a:spcBef>
              <a:buNone/>
            </a:pPr>
            <a:r>
              <a:rPr lang="en-AU" sz="800" dirty="0"/>
              <a:t>groups affected by blood borne viruses in Australia. Int J Drug Policy. 2021;96:103292. </a:t>
            </a:r>
            <a:r>
              <a:rPr lang="en-AU" sz="800" dirty="0" err="1"/>
              <a:t>doi</a:t>
            </a:r>
            <a:r>
              <a:rPr lang="en-AU" sz="800" dirty="0"/>
              <a:t>: https://doi.</a:t>
            </a:r>
          </a:p>
          <a:p>
            <a:pPr marL="0" indent="0">
              <a:lnSpc>
                <a:spcPct val="150000"/>
              </a:lnSpc>
              <a:spcBef>
                <a:spcPts val="0"/>
              </a:spcBef>
              <a:buNone/>
            </a:pPr>
            <a:r>
              <a:rPr lang="en-AU" sz="800" dirty="0"/>
              <a:t>org/10.1016/j.drugpo.2021.103292.</a:t>
            </a:r>
          </a:p>
          <a:p>
            <a:pPr marL="0" indent="0">
              <a:lnSpc>
                <a:spcPct val="150000"/>
              </a:lnSpc>
              <a:spcBef>
                <a:spcPts val="0"/>
              </a:spcBef>
              <a:buNone/>
            </a:pPr>
            <a:r>
              <a:rPr lang="en-AU" sz="800" dirty="0"/>
              <a:t>40. Livingston JD, Milne T, Fang ML, et al. The effectiveness of interventions for reducing stigma related to substance use disorders: a systematic review. Addiction. 2012;107(1):39‑50. </a:t>
            </a:r>
            <a:r>
              <a:rPr lang="en-AU" sz="800" dirty="0" err="1"/>
              <a:t>doi</a:t>
            </a:r>
            <a:r>
              <a:rPr lang="en-AU" sz="800" dirty="0"/>
              <a:t>: https://doi.org/10.1111/j.1360-0443.2011.03601.x.</a:t>
            </a:r>
          </a:p>
          <a:p>
            <a:pPr marL="0" indent="0">
              <a:lnSpc>
                <a:spcPct val="150000"/>
              </a:lnSpc>
              <a:spcBef>
                <a:spcPts val="0"/>
              </a:spcBef>
              <a:buNone/>
            </a:pPr>
            <a:r>
              <a:rPr lang="en-AU" sz="800" dirty="0"/>
              <a:t>41. </a:t>
            </a:r>
            <a:r>
              <a:rPr lang="en-AU" sz="800" dirty="0" err="1"/>
              <a:t>Gronholm</a:t>
            </a:r>
            <a:r>
              <a:rPr lang="en-AU" sz="800" dirty="0"/>
              <a:t> PC, Henderson C, Deb T, et al. Interventions to reduce discrimination and stigma: the state of the art. Soc Psychiatry </a:t>
            </a:r>
            <a:r>
              <a:rPr lang="en-AU" sz="800" dirty="0" err="1"/>
              <a:t>Psychiatr</a:t>
            </a:r>
            <a:r>
              <a:rPr lang="en-AU" sz="800" dirty="0"/>
              <a:t> Epidemiol. 2017;52(3):249‑58. </a:t>
            </a:r>
            <a:r>
              <a:rPr lang="en-AU" sz="800" dirty="0" err="1"/>
              <a:t>doi</a:t>
            </a:r>
            <a:r>
              <a:rPr lang="en-AU" sz="800" dirty="0"/>
              <a:t>: </a:t>
            </a:r>
            <a:r>
              <a:rPr lang="en-AU" sz="800" dirty="0">
                <a:hlinkClick r:id="rId2"/>
              </a:rPr>
              <a:t>https://doi.org/10.1007/s00127-017-1341-9</a:t>
            </a:r>
            <a:r>
              <a:rPr lang="en-AU" sz="800" dirty="0"/>
              <a:t>.</a:t>
            </a:r>
          </a:p>
          <a:p>
            <a:pPr marL="0" indent="0">
              <a:lnSpc>
                <a:spcPct val="150000"/>
              </a:lnSpc>
              <a:spcBef>
                <a:spcPts val="0"/>
              </a:spcBef>
              <a:buNone/>
            </a:pPr>
            <a:r>
              <a:rPr lang="en-AU" sz="800" dirty="0"/>
              <a:t>42. Broady T, Brener L, Cama E, et al. Stigma snapshot: people who inject drugs 2023. Sydney, Australia: Centre for Social Research in Health, UNSW Sydney; 2023. Available at: </a:t>
            </a:r>
            <a:r>
              <a:rPr lang="en-AU" sz="800" dirty="0">
                <a:hlinkClick r:id="rId3"/>
              </a:rPr>
              <a:t>https://doi.org/10.26190/cpyt-yz29</a:t>
            </a:r>
            <a:r>
              <a:rPr lang="en-AU" sz="800" dirty="0"/>
              <a:t> (accessed: 15th September 2024).</a:t>
            </a:r>
          </a:p>
          <a:p>
            <a:pPr marL="0" indent="0">
              <a:lnSpc>
                <a:spcPct val="150000"/>
              </a:lnSpc>
              <a:spcBef>
                <a:spcPts val="0"/>
              </a:spcBef>
              <a:buNone/>
            </a:pPr>
            <a:r>
              <a:rPr lang="en-AU" sz="800" dirty="0"/>
              <a:t>43. Broady T, Brener L, Cama E, Treloar C. Stigma snapshot: people living with hepatitis C 2023. Sydney, Australia: Centre for Social Research in Health, UNSW Sydney; 2023. Available at: https://doi.org/10.26190/svt5-dk21 (accessed: 15th September 2024).</a:t>
            </a:r>
          </a:p>
          <a:p>
            <a:pPr marL="0" indent="0">
              <a:lnSpc>
                <a:spcPct val="150000"/>
              </a:lnSpc>
              <a:spcBef>
                <a:spcPts val="0"/>
              </a:spcBef>
              <a:buNone/>
            </a:pPr>
            <a:endParaRPr lang="en-AU" sz="800" dirty="0"/>
          </a:p>
          <a:p>
            <a:pPr marL="0" indent="0">
              <a:lnSpc>
                <a:spcPct val="150000"/>
              </a:lnSpc>
              <a:spcBef>
                <a:spcPts val="0"/>
              </a:spcBef>
              <a:buNone/>
            </a:pPr>
            <a:endParaRPr lang="en-AU" sz="800" dirty="0"/>
          </a:p>
        </p:txBody>
      </p:sp>
      <p:sp>
        <p:nvSpPr>
          <p:cNvPr id="3" name="Footer Placeholder 2">
            <a:extLst>
              <a:ext uri="{FF2B5EF4-FFF2-40B4-BE49-F238E27FC236}">
                <a16:creationId xmlns:a16="http://schemas.microsoft.com/office/drawing/2014/main" id="{45C9D083-C350-22A0-5857-C1349FBFBB60}"/>
              </a:ext>
            </a:extLst>
          </p:cNvPr>
          <p:cNvSpPr>
            <a:spLocks noGrp="1"/>
          </p:cNvSpPr>
          <p:nvPr>
            <p:ph type="ftr" sz="quarter" idx="11"/>
          </p:nvPr>
        </p:nvSpPr>
        <p:spPr/>
        <p:txBody>
          <a:bodyPr/>
          <a:lstStyle/>
          <a:p>
            <a:r>
              <a:rPr lang="en-AU"/>
              <a:t>Hepatitis C Elimination in Australia 2024</a:t>
            </a:r>
            <a:endParaRPr lang="en-AU" dirty="0"/>
          </a:p>
        </p:txBody>
      </p:sp>
    </p:spTree>
    <p:extLst>
      <p:ext uri="{BB962C8B-B14F-4D97-AF65-F5344CB8AC3E}">
        <p14:creationId xmlns:p14="http://schemas.microsoft.com/office/powerpoint/2010/main" val="5901414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729DDA-64CA-2260-2D31-8A65B51AFC4E}"/>
              </a:ext>
            </a:extLst>
          </p:cNvPr>
          <p:cNvSpPr>
            <a:spLocks noGrp="1"/>
          </p:cNvSpPr>
          <p:nvPr>
            <p:ph type="title"/>
          </p:nvPr>
        </p:nvSpPr>
        <p:spPr/>
        <p:txBody>
          <a:bodyPr/>
          <a:lstStyle/>
          <a:p>
            <a:r>
              <a:rPr lang="en-AU" dirty="0"/>
              <a:t>Reference list (</a:t>
            </a:r>
            <a:r>
              <a:rPr lang="en-AU" dirty="0" err="1"/>
              <a:t>cont</a:t>
            </a:r>
            <a:r>
              <a:rPr lang="en-AU" dirty="0"/>
              <a:t>)</a:t>
            </a:r>
          </a:p>
        </p:txBody>
      </p:sp>
      <p:sp>
        <p:nvSpPr>
          <p:cNvPr id="8" name="Content Placeholder 7">
            <a:extLst>
              <a:ext uri="{FF2B5EF4-FFF2-40B4-BE49-F238E27FC236}">
                <a16:creationId xmlns:a16="http://schemas.microsoft.com/office/drawing/2014/main" id="{65832972-69E9-8B41-C43C-9D42AB118730}"/>
              </a:ext>
            </a:extLst>
          </p:cNvPr>
          <p:cNvSpPr>
            <a:spLocks noGrp="1"/>
          </p:cNvSpPr>
          <p:nvPr>
            <p:ph sz="half" idx="1"/>
          </p:nvPr>
        </p:nvSpPr>
        <p:spPr/>
        <p:txBody>
          <a:bodyPr>
            <a:noAutofit/>
          </a:bodyPr>
          <a:lstStyle/>
          <a:p>
            <a:pPr marL="0" indent="0">
              <a:lnSpc>
                <a:spcPct val="150000"/>
              </a:lnSpc>
              <a:spcBef>
                <a:spcPts val="0"/>
              </a:spcBef>
              <a:buNone/>
            </a:pPr>
            <a:r>
              <a:rPr lang="en-AU" sz="800" dirty="0"/>
              <a:t>44. Heard S, </a:t>
            </a:r>
            <a:r>
              <a:rPr lang="en-AU" sz="800" dirty="0" err="1"/>
              <a:t>Zolala</a:t>
            </a:r>
            <a:r>
              <a:rPr lang="en-AU" sz="800" dirty="0"/>
              <a:t> F, Kwon JA, et al. Needle Syringe Program National Minimum Data Collection: National Data Report 2023. Sydney, Australia: Kirby Institute, UNSW Sydney; 2023. Available at: https://www.kirby.unsw.edu.au/research/projects/nsp-nmdc#:~:text=The%20NSP%20National%20Minimum%20Data%20Collection (accessed: 25th September 2024).</a:t>
            </a:r>
          </a:p>
          <a:p>
            <a:pPr marL="0" indent="0">
              <a:lnSpc>
                <a:spcPct val="150000"/>
              </a:lnSpc>
              <a:spcBef>
                <a:spcPts val="0"/>
              </a:spcBef>
              <a:buNone/>
            </a:pPr>
            <a:r>
              <a:rPr lang="en-AU" sz="800" dirty="0"/>
              <a:t>45. </a:t>
            </a:r>
            <a:r>
              <a:rPr lang="en-AU" sz="800" dirty="0" err="1"/>
              <a:t>Merone</a:t>
            </a:r>
            <a:r>
              <a:rPr lang="en-AU" sz="800" dirty="0"/>
              <a:t> L, Ashton S, Harris A, et al. A complex increase in hepatitis C virus in a correctional facility:</a:t>
            </a:r>
          </a:p>
          <a:p>
            <a:pPr marL="0" indent="0">
              <a:lnSpc>
                <a:spcPct val="150000"/>
              </a:lnSpc>
              <a:spcBef>
                <a:spcPts val="0"/>
              </a:spcBef>
              <a:buNone/>
            </a:pPr>
            <a:r>
              <a:rPr lang="en-AU" sz="800" dirty="0"/>
              <a:t>bumps in the road. Aust N Z J Public Health. 2022;46(3):377–81. </a:t>
            </a:r>
            <a:r>
              <a:rPr lang="en-AU" sz="800" dirty="0" err="1"/>
              <a:t>doi</a:t>
            </a:r>
            <a:r>
              <a:rPr lang="en-AU" sz="800" dirty="0"/>
              <a:t>: https://doi.org/10.1111/1753-</a:t>
            </a:r>
          </a:p>
          <a:p>
            <a:pPr marL="0" indent="0">
              <a:lnSpc>
                <a:spcPct val="150000"/>
              </a:lnSpc>
              <a:spcBef>
                <a:spcPts val="0"/>
              </a:spcBef>
              <a:buNone/>
            </a:pPr>
            <a:r>
              <a:rPr lang="en-AU" sz="800" dirty="0"/>
              <a:t>6405.13238.</a:t>
            </a:r>
          </a:p>
          <a:p>
            <a:pPr marL="0" indent="0">
              <a:lnSpc>
                <a:spcPct val="150000"/>
              </a:lnSpc>
              <a:spcBef>
                <a:spcPts val="0"/>
              </a:spcBef>
              <a:buNone/>
            </a:pPr>
            <a:r>
              <a:rPr lang="en-AU" sz="800" dirty="0"/>
              <a:t>46. </a:t>
            </a:r>
            <a:r>
              <a:rPr lang="en-AU" sz="800" dirty="0" err="1"/>
              <a:t>Hajarizadeh</a:t>
            </a:r>
            <a:r>
              <a:rPr lang="en-AU" sz="800" dirty="0"/>
              <a:t> B, </a:t>
            </a:r>
            <a:r>
              <a:rPr lang="en-AU" sz="800" dirty="0" err="1"/>
              <a:t>Grebely</a:t>
            </a:r>
            <a:r>
              <a:rPr lang="en-AU" sz="800" dirty="0"/>
              <a:t> J, Byrne M, et al. Evaluation of hepatitis C treatment‑as‑prevention within</a:t>
            </a:r>
          </a:p>
          <a:p>
            <a:pPr marL="0" indent="0">
              <a:lnSpc>
                <a:spcPct val="150000"/>
              </a:lnSpc>
              <a:spcBef>
                <a:spcPts val="0"/>
              </a:spcBef>
              <a:buNone/>
            </a:pPr>
            <a:r>
              <a:rPr lang="en-AU" sz="800" dirty="0"/>
              <a:t>Australian prisons (</a:t>
            </a:r>
            <a:r>
              <a:rPr lang="en-AU" sz="800" dirty="0" err="1"/>
              <a:t>SToP</a:t>
            </a:r>
            <a:r>
              <a:rPr lang="en-AU" sz="800" dirty="0"/>
              <a:t>‑C): a prospective cohort study. Lancet Gastroenterol Hepatol. 2021;6(7):533–46. </a:t>
            </a:r>
            <a:r>
              <a:rPr lang="en-AU" sz="800" dirty="0" err="1"/>
              <a:t>doi</a:t>
            </a:r>
            <a:r>
              <a:rPr lang="en-AU" sz="800" dirty="0"/>
              <a:t>: </a:t>
            </a:r>
            <a:r>
              <a:rPr lang="en-AU" sz="800" dirty="0">
                <a:hlinkClick r:id="rId2"/>
              </a:rPr>
              <a:t>https://doi.org/10.1016/S2468-1253(21)00077-7</a:t>
            </a:r>
            <a:r>
              <a:rPr lang="en-AU" sz="800" dirty="0"/>
              <a:t>.</a:t>
            </a:r>
          </a:p>
          <a:p>
            <a:pPr marL="0" indent="0">
              <a:lnSpc>
                <a:spcPct val="150000"/>
              </a:lnSpc>
              <a:spcBef>
                <a:spcPts val="0"/>
              </a:spcBef>
              <a:buNone/>
            </a:pPr>
            <a:r>
              <a:rPr lang="en-AU" sz="800" dirty="0"/>
              <a:t>47. Cunningham EB, </a:t>
            </a:r>
            <a:r>
              <a:rPr lang="en-AU" sz="800" dirty="0" err="1"/>
              <a:t>Hajarizadeh</a:t>
            </a:r>
            <a:r>
              <a:rPr lang="en-AU" sz="800" dirty="0"/>
              <a:t> B, </a:t>
            </a:r>
            <a:r>
              <a:rPr lang="en-AU" sz="800" dirty="0" err="1"/>
              <a:t>Bretana</a:t>
            </a:r>
            <a:r>
              <a:rPr lang="en-AU" sz="800" dirty="0"/>
              <a:t> NA, et al. Ongoing incident hepatitis C virus infection</a:t>
            </a:r>
          </a:p>
          <a:p>
            <a:pPr marL="0" indent="0">
              <a:lnSpc>
                <a:spcPct val="150000"/>
              </a:lnSpc>
              <a:spcBef>
                <a:spcPts val="0"/>
              </a:spcBef>
              <a:buNone/>
            </a:pPr>
            <a:r>
              <a:rPr lang="en-AU" sz="800" dirty="0"/>
              <a:t>among people with a history of injecting drug use in an Australian prison setting, 2005–2014: the HITS‑p</a:t>
            </a:r>
          </a:p>
          <a:p>
            <a:pPr marL="0" indent="0">
              <a:lnSpc>
                <a:spcPct val="150000"/>
              </a:lnSpc>
              <a:spcBef>
                <a:spcPts val="0"/>
              </a:spcBef>
              <a:buNone/>
            </a:pPr>
            <a:r>
              <a:rPr lang="en-AU" sz="800" dirty="0"/>
              <a:t>study. J Viral </a:t>
            </a:r>
            <a:r>
              <a:rPr lang="en-AU" sz="800" dirty="0" err="1"/>
              <a:t>Hepat</a:t>
            </a:r>
            <a:r>
              <a:rPr lang="en-AU" sz="800" dirty="0"/>
              <a:t>. 2017;24(9):733–41. </a:t>
            </a:r>
            <a:r>
              <a:rPr lang="en-AU" sz="800" dirty="0" err="1"/>
              <a:t>doi</a:t>
            </a:r>
            <a:r>
              <a:rPr lang="en-AU" sz="800" dirty="0"/>
              <a:t>: </a:t>
            </a:r>
            <a:r>
              <a:rPr lang="en-AU" sz="800" dirty="0">
                <a:hlinkClick r:id="rId3"/>
              </a:rPr>
              <a:t>https://doi.org/10.1111/jvh.12701</a:t>
            </a:r>
            <a:r>
              <a:rPr lang="en-AU" sz="800" dirty="0"/>
              <a:t>.</a:t>
            </a:r>
          </a:p>
          <a:p>
            <a:pPr marL="0" indent="0">
              <a:lnSpc>
                <a:spcPct val="150000"/>
              </a:lnSpc>
              <a:spcBef>
                <a:spcPts val="0"/>
              </a:spcBef>
              <a:buNone/>
            </a:pPr>
            <a:r>
              <a:rPr lang="en-AU" sz="800" dirty="0"/>
              <a:t>48. Sutherland R, Karlsson A, </a:t>
            </a:r>
            <a:r>
              <a:rPr lang="en-AU" sz="800" dirty="0" err="1"/>
              <a:t>Uporova</a:t>
            </a:r>
            <a:r>
              <a:rPr lang="en-AU" sz="800" dirty="0"/>
              <a:t> J, et al. Australian Drug Trends 2024: key findings from the National Illicit Drug Reporting System (IDRS) Interviews. Sydney, Australia: National Drug and Alcohol Research Centre, UNSW Sydney; 2024. Available at: https://www.unsw.edu.au/research/ndarc/resources/australiandrug-trends-2024-key-findings-from-the-idrs (accessed: 8th October 2024).</a:t>
            </a:r>
          </a:p>
          <a:p>
            <a:pPr marL="0" indent="0">
              <a:lnSpc>
                <a:spcPct val="150000"/>
              </a:lnSpc>
              <a:spcBef>
                <a:spcPts val="0"/>
              </a:spcBef>
              <a:buNone/>
            </a:pPr>
            <a:r>
              <a:rPr lang="en-AU" sz="800" dirty="0"/>
              <a:t>49. Broady T, Rance J, Cama E, et al. Annual Report of Trends in Behaviour 2024: HIV and STIs in Australia. Sydney, Australia: Centre for Social Research in Health, UNSW Sydney; 2024. Available at: https://www.arts.unsw.edu.au/centre-social-research-health/our-projects/annual-report-trends-behaviour (accessed: 3</a:t>
            </a:r>
            <a:r>
              <a:rPr lang="en-AU" sz="800" baseline="30000" dirty="0"/>
              <a:t>rd</a:t>
            </a:r>
            <a:r>
              <a:rPr lang="en-AU" sz="800" dirty="0"/>
              <a:t> October 2024).</a:t>
            </a:r>
          </a:p>
          <a:p>
            <a:pPr marL="0" indent="0">
              <a:lnSpc>
                <a:spcPct val="150000"/>
              </a:lnSpc>
              <a:spcBef>
                <a:spcPts val="0"/>
              </a:spcBef>
              <a:buNone/>
            </a:pPr>
            <a:endParaRPr lang="en-AU" sz="800" dirty="0"/>
          </a:p>
          <a:p>
            <a:pPr marL="0" indent="0">
              <a:lnSpc>
                <a:spcPct val="150000"/>
              </a:lnSpc>
              <a:spcBef>
                <a:spcPts val="0"/>
              </a:spcBef>
              <a:buNone/>
            </a:pPr>
            <a:endParaRPr lang="en-AU" sz="800" dirty="0"/>
          </a:p>
          <a:p>
            <a:pPr marL="0" indent="0">
              <a:lnSpc>
                <a:spcPct val="150000"/>
              </a:lnSpc>
              <a:spcBef>
                <a:spcPts val="0"/>
              </a:spcBef>
              <a:buNone/>
            </a:pPr>
            <a:endParaRPr lang="en-AU" sz="800" dirty="0"/>
          </a:p>
        </p:txBody>
      </p:sp>
      <p:sp>
        <p:nvSpPr>
          <p:cNvPr id="9" name="Content Placeholder 8">
            <a:extLst>
              <a:ext uri="{FF2B5EF4-FFF2-40B4-BE49-F238E27FC236}">
                <a16:creationId xmlns:a16="http://schemas.microsoft.com/office/drawing/2014/main" id="{9E75232E-D67B-D3C3-EE61-880EB5AADF03}"/>
              </a:ext>
            </a:extLst>
          </p:cNvPr>
          <p:cNvSpPr>
            <a:spLocks noGrp="1"/>
          </p:cNvSpPr>
          <p:nvPr>
            <p:ph sz="half" idx="2"/>
          </p:nvPr>
        </p:nvSpPr>
        <p:spPr/>
        <p:txBody>
          <a:bodyPr>
            <a:noAutofit/>
          </a:bodyPr>
          <a:lstStyle/>
          <a:p>
            <a:pPr marL="0" indent="0">
              <a:lnSpc>
                <a:spcPct val="150000"/>
              </a:lnSpc>
              <a:spcBef>
                <a:spcPts val="0"/>
              </a:spcBef>
              <a:buNone/>
            </a:pPr>
            <a:r>
              <a:rPr lang="en-AU" sz="800" dirty="0"/>
              <a:t>50. Holt M, Lea T, Mao L, et al. Adapting behavioural surveillance to antiretroviral‑based HIV prevention: reviewing and anticipating trends in the Australian Gay Community Periodic Surveys. Sex Health. 2017;14(1):72–9. </a:t>
            </a:r>
            <a:r>
              <a:rPr lang="en-AU" sz="800" dirty="0" err="1"/>
              <a:t>doi</a:t>
            </a:r>
            <a:r>
              <a:rPr lang="en-AU" sz="800" dirty="0"/>
              <a:t>: https://doi.org/10.1071/SH16072.</a:t>
            </a:r>
          </a:p>
          <a:p>
            <a:pPr marL="0" indent="0">
              <a:lnSpc>
                <a:spcPct val="150000"/>
              </a:lnSpc>
              <a:spcBef>
                <a:spcPts val="0"/>
              </a:spcBef>
              <a:buNone/>
            </a:pPr>
            <a:r>
              <a:rPr lang="en-AU" sz="800" dirty="0"/>
              <a:t>51. MacLachlan J, Purcell I, Romero N, et al. Viral Hepatitis Mapping Project: National Report 2021–2023.Sydney, Australia: ASHM; 2024. Available at: https://ashm.org.au/programs/Viral-Hepatitis-Mapping-Project/ (accessed: 7th October 2024).</a:t>
            </a:r>
          </a:p>
          <a:p>
            <a:pPr marL="0" indent="0">
              <a:lnSpc>
                <a:spcPct val="150000"/>
              </a:lnSpc>
              <a:spcBef>
                <a:spcPts val="0"/>
              </a:spcBef>
              <a:buNone/>
            </a:pPr>
            <a:r>
              <a:rPr lang="en-AU" sz="800" dirty="0"/>
              <a:t>52. The Royal College of Pathologists of Australasia. Position statement: reflex Hepatitis C PCR tests on</a:t>
            </a:r>
          </a:p>
          <a:p>
            <a:pPr marL="0" indent="0">
              <a:lnSpc>
                <a:spcPct val="150000"/>
              </a:lnSpc>
              <a:spcBef>
                <a:spcPts val="0"/>
              </a:spcBef>
              <a:buNone/>
            </a:pPr>
            <a:r>
              <a:rPr lang="en-AU" sz="800" dirty="0"/>
              <a:t>antibody indeterminate and HCV antibody positive samples as a pathologist determinable test. Sydney,</a:t>
            </a:r>
          </a:p>
          <a:p>
            <a:pPr marL="0" indent="0">
              <a:lnSpc>
                <a:spcPct val="150000"/>
              </a:lnSpc>
              <a:spcBef>
                <a:spcPts val="0"/>
              </a:spcBef>
              <a:buNone/>
            </a:pPr>
            <a:r>
              <a:rPr lang="en-AU" sz="800" dirty="0"/>
              <a:t>Australia: The Royal College of Pathologists of Australasia; 2022. Available at: https://www.rcpa.edu.au/getattachment/074a10bb-1fb5-4f45-af46-0f3e14912631/HCV-Reflex-Testing.aspx (accessed: 31st August 2024).</a:t>
            </a:r>
          </a:p>
          <a:p>
            <a:pPr marL="0" indent="0">
              <a:lnSpc>
                <a:spcPct val="150000"/>
              </a:lnSpc>
              <a:spcBef>
                <a:spcPts val="0"/>
              </a:spcBef>
              <a:buNone/>
            </a:pPr>
            <a:r>
              <a:rPr lang="en-AU" sz="800" dirty="0"/>
              <a:t>53. Yousafzai MT, Alavi M, Valerio H, et al. Hepatitis C care cascade before and during the direct‑acting</a:t>
            </a:r>
          </a:p>
          <a:p>
            <a:pPr marL="0" indent="0">
              <a:lnSpc>
                <a:spcPct val="150000"/>
              </a:lnSpc>
              <a:spcBef>
                <a:spcPts val="0"/>
              </a:spcBef>
              <a:buNone/>
            </a:pPr>
            <a:r>
              <a:rPr lang="en-AU" sz="800" dirty="0"/>
              <a:t>antiviral eras in New South Wales, Australia: a population‑based linkage study. J Viral </a:t>
            </a:r>
            <a:r>
              <a:rPr lang="en-AU" sz="800" dirty="0" err="1"/>
              <a:t>Hepat</a:t>
            </a:r>
            <a:r>
              <a:rPr lang="en-AU" sz="800" dirty="0"/>
              <a:t>.</a:t>
            </a:r>
          </a:p>
          <a:p>
            <a:pPr marL="0" indent="0">
              <a:lnSpc>
                <a:spcPct val="150000"/>
              </a:lnSpc>
              <a:spcBef>
                <a:spcPts val="0"/>
              </a:spcBef>
              <a:buNone/>
            </a:pPr>
            <a:r>
              <a:rPr lang="en-AU" sz="800" dirty="0"/>
              <a:t>2023;30(3):250‑61. </a:t>
            </a:r>
            <a:r>
              <a:rPr lang="en-AU" sz="800" dirty="0" err="1"/>
              <a:t>doi</a:t>
            </a:r>
            <a:r>
              <a:rPr lang="en-AU" sz="800" dirty="0"/>
              <a:t>: https://doi.org/10.1111/jvh.13791.</a:t>
            </a:r>
          </a:p>
          <a:p>
            <a:pPr marL="0" indent="0">
              <a:lnSpc>
                <a:spcPct val="150000"/>
              </a:lnSpc>
              <a:spcBef>
                <a:spcPts val="0"/>
              </a:spcBef>
              <a:buNone/>
            </a:pPr>
            <a:r>
              <a:rPr lang="en-AU" sz="800" dirty="0"/>
              <a:t>54. Iversen J, Dore GJ, Starr M, et al. Estimating the Consensus hepatitis C Cascade of Care among people who inject drugs in Australia: pre and post availability of direct acting antiviral therapy. Int J Drug Policy. 2020;83:102837. </a:t>
            </a:r>
            <a:r>
              <a:rPr lang="en-AU" sz="800" dirty="0" err="1"/>
              <a:t>doi</a:t>
            </a:r>
            <a:r>
              <a:rPr lang="en-AU" sz="800" dirty="0"/>
              <a:t>: https://doi.org/10.1016/j.drugpo.2020.102837.</a:t>
            </a:r>
          </a:p>
          <a:p>
            <a:pPr marL="0" indent="0">
              <a:lnSpc>
                <a:spcPct val="150000"/>
              </a:lnSpc>
              <a:spcBef>
                <a:spcPts val="0"/>
              </a:spcBef>
              <a:buNone/>
            </a:pPr>
            <a:r>
              <a:rPr lang="en-AU" sz="800" dirty="0"/>
              <a:t>55. Howell J, Traeger MW, Williams B, et al. The impact of point‑of‑care hepatitis C testing in needle and syringe exchange programs on linkage to care and treatment uptake among people who inject drugs: an Australian pilot study. J Viral </a:t>
            </a:r>
            <a:r>
              <a:rPr lang="en-AU" sz="800" dirty="0" err="1"/>
              <a:t>Hepat</a:t>
            </a:r>
            <a:r>
              <a:rPr lang="en-AU" sz="800" dirty="0"/>
              <a:t>. 2022;29(5):375-84. </a:t>
            </a:r>
            <a:r>
              <a:rPr lang="en-AU" sz="800" dirty="0" err="1"/>
              <a:t>doi</a:t>
            </a:r>
            <a:r>
              <a:rPr lang="en-AU" sz="800" dirty="0"/>
              <a:t>: https://doi.org/10.1111/jvh.13664.</a:t>
            </a:r>
          </a:p>
          <a:p>
            <a:pPr marL="0" indent="0">
              <a:lnSpc>
                <a:spcPct val="150000"/>
              </a:lnSpc>
              <a:spcBef>
                <a:spcPts val="0"/>
              </a:spcBef>
              <a:buNone/>
            </a:pPr>
            <a:endParaRPr lang="en-AU" sz="800" dirty="0"/>
          </a:p>
        </p:txBody>
      </p:sp>
      <p:sp>
        <p:nvSpPr>
          <p:cNvPr id="3" name="Footer Placeholder 2">
            <a:extLst>
              <a:ext uri="{FF2B5EF4-FFF2-40B4-BE49-F238E27FC236}">
                <a16:creationId xmlns:a16="http://schemas.microsoft.com/office/drawing/2014/main" id="{AD0417F4-A6C8-2E7B-6E71-39CBD7106775}"/>
              </a:ext>
            </a:extLst>
          </p:cNvPr>
          <p:cNvSpPr>
            <a:spLocks noGrp="1"/>
          </p:cNvSpPr>
          <p:nvPr>
            <p:ph type="ftr" sz="quarter" idx="11"/>
          </p:nvPr>
        </p:nvSpPr>
        <p:spPr/>
        <p:txBody>
          <a:bodyPr/>
          <a:lstStyle/>
          <a:p>
            <a:r>
              <a:rPr lang="en-AU"/>
              <a:t>Hepatitis C Elimination in Australia 2024</a:t>
            </a:r>
            <a:endParaRPr lang="en-AU" dirty="0"/>
          </a:p>
        </p:txBody>
      </p:sp>
    </p:spTree>
    <p:extLst>
      <p:ext uri="{BB962C8B-B14F-4D97-AF65-F5344CB8AC3E}">
        <p14:creationId xmlns:p14="http://schemas.microsoft.com/office/powerpoint/2010/main" val="3979188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809D4C-CE1C-E790-8A87-F9ECE743E371}"/>
              </a:ext>
            </a:extLst>
          </p:cNvPr>
          <p:cNvSpPr>
            <a:spLocks noGrp="1"/>
          </p:cNvSpPr>
          <p:nvPr>
            <p:ph type="title"/>
          </p:nvPr>
        </p:nvSpPr>
        <p:spPr/>
        <p:txBody>
          <a:bodyPr/>
          <a:lstStyle/>
          <a:p>
            <a:r>
              <a:rPr lang="en-AU" dirty="0"/>
              <a:t>Reference list (</a:t>
            </a:r>
            <a:r>
              <a:rPr lang="en-AU" dirty="0" err="1"/>
              <a:t>cont</a:t>
            </a:r>
            <a:r>
              <a:rPr lang="en-AU" dirty="0"/>
              <a:t>)</a:t>
            </a:r>
          </a:p>
        </p:txBody>
      </p:sp>
      <p:sp>
        <p:nvSpPr>
          <p:cNvPr id="8" name="Content Placeholder 7">
            <a:extLst>
              <a:ext uri="{FF2B5EF4-FFF2-40B4-BE49-F238E27FC236}">
                <a16:creationId xmlns:a16="http://schemas.microsoft.com/office/drawing/2014/main" id="{C3D58FF2-2E5E-1B11-8C3B-FD2D20EDDC6F}"/>
              </a:ext>
            </a:extLst>
          </p:cNvPr>
          <p:cNvSpPr>
            <a:spLocks noGrp="1"/>
          </p:cNvSpPr>
          <p:nvPr>
            <p:ph sz="half" idx="1"/>
          </p:nvPr>
        </p:nvSpPr>
        <p:spPr/>
        <p:txBody>
          <a:bodyPr>
            <a:noAutofit/>
          </a:bodyPr>
          <a:lstStyle/>
          <a:p>
            <a:pPr marL="0" indent="0">
              <a:lnSpc>
                <a:spcPct val="150000"/>
              </a:lnSpc>
              <a:spcBef>
                <a:spcPts val="0"/>
              </a:spcBef>
              <a:buNone/>
            </a:pPr>
            <a:r>
              <a:rPr lang="en-AU" sz="800" dirty="0"/>
              <a:t>56. </a:t>
            </a:r>
            <a:r>
              <a:rPr lang="en-AU" sz="800" dirty="0" err="1"/>
              <a:t>Khuroo</a:t>
            </a:r>
            <a:r>
              <a:rPr lang="en-AU" sz="800" dirty="0"/>
              <a:t> MS, </a:t>
            </a:r>
            <a:r>
              <a:rPr lang="en-AU" sz="800" dirty="0" err="1"/>
              <a:t>Khuroo</a:t>
            </a:r>
            <a:r>
              <a:rPr lang="en-AU" sz="800" dirty="0"/>
              <a:t> NS, </a:t>
            </a:r>
            <a:r>
              <a:rPr lang="en-AU" sz="800" dirty="0" err="1"/>
              <a:t>Khuroo</a:t>
            </a:r>
            <a:r>
              <a:rPr lang="en-AU" sz="800" dirty="0"/>
              <a:t> MS. Diagnostic accuracy of point‑of‑care tests for hepatitis C virus</a:t>
            </a:r>
          </a:p>
          <a:p>
            <a:pPr marL="0" indent="0">
              <a:lnSpc>
                <a:spcPct val="150000"/>
              </a:lnSpc>
              <a:spcBef>
                <a:spcPts val="0"/>
              </a:spcBef>
              <a:buNone/>
            </a:pPr>
            <a:r>
              <a:rPr lang="en-AU" sz="800" dirty="0"/>
              <a:t>infection: a systematic review and meta‑analysis. </a:t>
            </a:r>
            <a:r>
              <a:rPr lang="en-AU" sz="800" dirty="0" err="1"/>
              <a:t>PLoS</a:t>
            </a:r>
            <a:r>
              <a:rPr lang="en-AU" sz="800" dirty="0"/>
              <a:t> One. 2015;10(3):e0121450. </a:t>
            </a:r>
            <a:r>
              <a:rPr lang="en-AU" sz="800" dirty="0" err="1"/>
              <a:t>doi</a:t>
            </a:r>
            <a:r>
              <a:rPr lang="en-AU" sz="800" dirty="0"/>
              <a:t>: https://doi.</a:t>
            </a:r>
          </a:p>
          <a:p>
            <a:pPr marL="0" indent="0">
              <a:lnSpc>
                <a:spcPct val="150000"/>
              </a:lnSpc>
              <a:spcBef>
                <a:spcPts val="0"/>
              </a:spcBef>
              <a:buNone/>
            </a:pPr>
            <a:r>
              <a:rPr lang="en-AU" sz="800" dirty="0"/>
              <a:t>org/10.1371/journal.pone.0121450. 57. Catlett B, </a:t>
            </a:r>
            <a:r>
              <a:rPr lang="en-AU" sz="800" dirty="0" err="1"/>
              <a:t>Hajarizadeh</a:t>
            </a:r>
            <a:r>
              <a:rPr lang="en-AU" sz="800" dirty="0"/>
              <a:t> B, Cunningham E, et al. Diagnostic accuracy of assays using point‑of‑care testing or dried blood spot samples for the determination of hepatitis C virus RNA: a systematic review. J Infect Dis. 2022;226(6):1005‑21. </a:t>
            </a:r>
            <a:r>
              <a:rPr lang="en-AU" sz="800" dirty="0" err="1"/>
              <a:t>doi</a:t>
            </a:r>
            <a:r>
              <a:rPr lang="en-AU" sz="800" dirty="0"/>
              <a:t>: https://doi.org/10.1093/infdis/jiac049.</a:t>
            </a:r>
          </a:p>
          <a:p>
            <a:pPr marL="0" indent="0">
              <a:lnSpc>
                <a:spcPct val="150000"/>
              </a:lnSpc>
              <a:spcBef>
                <a:spcPts val="0"/>
              </a:spcBef>
              <a:buNone/>
            </a:pPr>
            <a:r>
              <a:rPr lang="en-AU" sz="800" dirty="0"/>
              <a:t>58. Mohamed Z, Scott N, Al‑Kurdi D, et al. Cost‑effectiveness of strategies to improve HCV screening,</a:t>
            </a:r>
          </a:p>
          <a:p>
            <a:pPr marL="0" indent="0">
              <a:lnSpc>
                <a:spcPct val="150000"/>
              </a:lnSpc>
              <a:spcBef>
                <a:spcPts val="0"/>
              </a:spcBef>
              <a:buNone/>
            </a:pPr>
            <a:r>
              <a:rPr lang="en-AU" sz="800" dirty="0"/>
              <a:t>linkage‑to‑care and treatment in remand prison settings in England. Liver Int. 2020;40(12):2950‑60.</a:t>
            </a:r>
          </a:p>
          <a:p>
            <a:pPr marL="0" indent="0">
              <a:lnSpc>
                <a:spcPct val="150000"/>
              </a:lnSpc>
              <a:spcBef>
                <a:spcPts val="0"/>
              </a:spcBef>
              <a:buNone/>
            </a:pPr>
            <a:r>
              <a:rPr lang="en-AU" sz="800" dirty="0" err="1"/>
              <a:t>doi</a:t>
            </a:r>
            <a:r>
              <a:rPr lang="en-AU" sz="800" dirty="0"/>
              <a:t>: </a:t>
            </a:r>
            <a:r>
              <a:rPr lang="en-AU" sz="800" dirty="0">
                <a:hlinkClick r:id="rId2"/>
              </a:rPr>
              <a:t>https://doi.org/10.1111/liv.14628</a:t>
            </a:r>
            <a:r>
              <a:rPr lang="en-AU" sz="800" dirty="0"/>
              <a:t>.</a:t>
            </a:r>
          </a:p>
          <a:p>
            <a:pPr marL="0" indent="0">
              <a:lnSpc>
                <a:spcPct val="150000"/>
              </a:lnSpc>
              <a:spcBef>
                <a:spcPts val="0"/>
              </a:spcBef>
              <a:buNone/>
            </a:pPr>
            <a:r>
              <a:rPr lang="en-US" sz="800" dirty="0"/>
              <a:t>59. Shih STF, Cheng Q, Carson J, et al. Optimizing point‑of‑care testing strategies for diagnosis and</a:t>
            </a:r>
          </a:p>
          <a:p>
            <a:pPr marL="0" indent="0">
              <a:lnSpc>
                <a:spcPct val="150000"/>
              </a:lnSpc>
              <a:spcBef>
                <a:spcPts val="0"/>
              </a:spcBef>
              <a:buNone/>
            </a:pPr>
            <a:r>
              <a:rPr lang="en-US" sz="800" dirty="0"/>
              <a:t>treatment of hepatitis C virus infection in Australia: a model‑based cost‑effectiveness analysis. Lancet Reg Health West Pac. 2023;36:100750. </a:t>
            </a:r>
            <a:r>
              <a:rPr lang="en-US" sz="800" dirty="0" err="1"/>
              <a:t>doi</a:t>
            </a:r>
            <a:r>
              <a:rPr lang="en-US" sz="800" dirty="0"/>
              <a:t>: https://doi.org/10.1016/j.lanwpc.2023.100750.</a:t>
            </a:r>
          </a:p>
          <a:p>
            <a:pPr marL="0" indent="0">
              <a:lnSpc>
                <a:spcPct val="150000"/>
              </a:lnSpc>
              <a:spcBef>
                <a:spcPts val="0"/>
              </a:spcBef>
              <a:buNone/>
            </a:pPr>
            <a:r>
              <a:rPr lang="en-US" sz="800" dirty="0"/>
              <a:t>60. Australian Government Department of Health and Aged Care. MBS Online. Canberra, Australia:</a:t>
            </a:r>
          </a:p>
          <a:p>
            <a:pPr marL="0" indent="0">
              <a:lnSpc>
                <a:spcPct val="150000"/>
              </a:lnSpc>
              <a:spcBef>
                <a:spcPts val="0"/>
              </a:spcBef>
              <a:buNone/>
            </a:pPr>
            <a:r>
              <a:rPr lang="en-US" sz="800" dirty="0"/>
              <a:t>Commonwealth of Australia; 2024. Available at: https://www.mbsonline.gov.au/internet/mbsonline/</a:t>
            </a:r>
          </a:p>
          <a:p>
            <a:pPr marL="0" indent="0">
              <a:lnSpc>
                <a:spcPct val="150000"/>
              </a:lnSpc>
              <a:spcBef>
                <a:spcPts val="0"/>
              </a:spcBef>
              <a:buNone/>
            </a:pPr>
            <a:r>
              <a:rPr lang="en-US" sz="800" dirty="0" err="1"/>
              <a:t>publishing.nsf</a:t>
            </a:r>
            <a:r>
              <a:rPr lang="en-US" sz="800" dirty="0"/>
              <a:t>/Content/Home (accessed: 18th March 2024).</a:t>
            </a:r>
          </a:p>
          <a:p>
            <a:pPr marL="0" indent="0">
              <a:lnSpc>
                <a:spcPct val="150000"/>
              </a:lnSpc>
              <a:spcBef>
                <a:spcPts val="0"/>
              </a:spcBef>
              <a:buNone/>
            </a:pPr>
            <a:r>
              <a:rPr lang="en-US" sz="800" dirty="0"/>
              <a:t>61. Scott N, Palmer A, </a:t>
            </a:r>
            <a:r>
              <a:rPr lang="en-US" sz="800" dirty="0" err="1"/>
              <a:t>Tidhar</a:t>
            </a:r>
            <a:r>
              <a:rPr lang="en-US" sz="800" dirty="0"/>
              <a:t> T, et al. Assessment of the cost‑effectiveness of Australia’s risk‑sharing</a:t>
            </a:r>
          </a:p>
          <a:p>
            <a:pPr marL="0" indent="0">
              <a:lnSpc>
                <a:spcPct val="150000"/>
              </a:lnSpc>
              <a:spcBef>
                <a:spcPts val="0"/>
              </a:spcBef>
              <a:buNone/>
            </a:pPr>
            <a:r>
              <a:rPr lang="en-US" sz="800" dirty="0"/>
              <a:t>agreement for direct‑acting antiviral treatments for hepatitis C: a modelling study. Lancet Reg Health West Pac. 2022;18:100316. </a:t>
            </a:r>
            <a:r>
              <a:rPr lang="en-US" sz="800" dirty="0" err="1"/>
              <a:t>doi</a:t>
            </a:r>
            <a:r>
              <a:rPr lang="en-US" sz="800" dirty="0"/>
              <a:t>: https://doi.org/10.1016/j.lanwpc.2021.100316.</a:t>
            </a:r>
          </a:p>
          <a:p>
            <a:pPr marL="0" indent="0">
              <a:lnSpc>
                <a:spcPct val="150000"/>
              </a:lnSpc>
              <a:spcBef>
                <a:spcPts val="0"/>
              </a:spcBef>
              <a:buNone/>
            </a:pPr>
            <a:r>
              <a:rPr lang="en-US" sz="800" dirty="0"/>
              <a:t>62. Australian Government, Department of Health and Aged Care. Australian national notifiable</a:t>
            </a:r>
          </a:p>
          <a:p>
            <a:pPr marL="0" indent="0">
              <a:lnSpc>
                <a:spcPct val="150000"/>
              </a:lnSpc>
              <a:spcBef>
                <a:spcPts val="0"/>
              </a:spcBef>
              <a:buNone/>
            </a:pPr>
            <a:r>
              <a:rPr lang="en-US" sz="800" dirty="0"/>
              <a:t>diseases and case definitions. Canberra, Australia: Australian Government, Department of Health and</a:t>
            </a:r>
          </a:p>
          <a:p>
            <a:pPr marL="0" indent="0">
              <a:lnSpc>
                <a:spcPct val="150000"/>
              </a:lnSpc>
              <a:spcBef>
                <a:spcPts val="0"/>
              </a:spcBef>
              <a:buNone/>
            </a:pPr>
            <a:r>
              <a:rPr lang="en-US" sz="800" dirty="0"/>
              <a:t>Aged Care; 2021. Available at: https://www.health.gov.au/resources/collections/cdna-surveillance-casedefinitions?utm_source=health.gov.au&amp;utm_medium=callout-auto-custom&amp;utm_campaign=digital_</a:t>
            </a:r>
          </a:p>
          <a:p>
            <a:pPr marL="0" indent="0">
              <a:lnSpc>
                <a:spcPct val="150000"/>
              </a:lnSpc>
              <a:spcBef>
                <a:spcPts val="0"/>
              </a:spcBef>
              <a:buNone/>
            </a:pPr>
            <a:r>
              <a:rPr lang="en-US" sz="800" dirty="0"/>
              <a:t>transformation (accessed: 1st October 2024).</a:t>
            </a:r>
          </a:p>
          <a:p>
            <a:pPr marL="0" indent="0">
              <a:lnSpc>
                <a:spcPct val="150000"/>
              </a:lnSpc>
              <a:spcBef>
                <a:spcPts val="0"/>
              </a:spcBef>
              <a:buNone/>
            </a:pPr>
            <a:endParaRPr lang="en-AU" sz="800" dirty="0"/>
          </a:p>
          <a:p>
            <a:pPr marL="0" indent="0">
              <a:lnSpc>
                <a:spcPct val="150000"/>
              </a:lnSpc>
              <a:spcBef>
                <a:spcPts val="0"/>
              </a:spcBef>
              <a:buNone/>
            </a:pPr>
            <a:endParaRPr lang="en-AU" sz="800" dirty="0"/>
          </a:p>
        </p:txBody>
      </p:sp>
      <p:sp>
        <p:nvSpPr>
          <p:cNvPr id="9" name="Content Placeholder 8">
            <a:extLst>
              <a:ext uri="{FF2B5EF4-FFF2-40B4-BE49-F238E27FC236}">
                <a16:creationId xmlns:a16="http://schemas.microsoft.com/office/drawing/2014/main" id="{EC621916-C453-2D2A-CF00-30709D7F0D98}"/>
              </a:ext>
            </a:extLst>
          </p:cNvPr>
          <p:cNvSpPr>
            <a:spLocks noGrp="1"/>
          </p:cNvSpPr>
          <p:nvPr>
            <p:ph sz="half" idx="2"/>
          </p:nvPr>
        </p:nvSpPr>
        <p:spPr/>
        <p:txBody>
          <a:bodyPr>
            <a:noAutofit/>
          </a:bodyPr>
          <a:lstStyle/>
          <a:p>
            <a:pPr marL="0" indent="0">
              <a:lnSpc>
                <a:spcPct val="150000"/>
              </a:lnSpc>
              <a:spcBef>
                <a:spcPts val="0"/>
              </a:spcBef>
              <a:buNone/>
            </a:pPr>
            <a:r>
              <a:rPr lang="en-AU" sz="800" dirty="0"/>
              <a:t>63. </a:t>
            </a:r>
            <a:r>
              <a:rPr lang="en-AU" sz="800" dirty="0" err="1"/>
              <a:t>Ampt</a:t>
            </a:r>
            <a:r>
              <a:rPr lang="en-AU" sz="800" dirty="0"/>
              <a:t> FH, El Hayek C, </a:t>
            </a:r>
            <a:r>
              <a:rPr lang="en-AU" sz="800" dirty="0" err="1"/>
              <a:t>Agius</a:t>
            </a:r>
            <a:r>
              <a:rPr lang="en-AU" sz="800" dirty="0"/>
              <a:t> PA, et al. Anorectal swabs as a marker of male‑to‑male sexual exposure</a:t>
            </a:r>
          </a:p>
          <a:p>
            <a:pPr marL="0" indent="0">
              <a:lnSpc>
                <a:spcPct val="150000"/>
              </a:lnSpc>
              <a:spcBef>
                <a:spcPts val="0"/>
              </a:spcBef>
              <a:buNone/>
            </a:pPr>
            <a:r>
              <a:rPr lang="en-AU" sz="800" dirty="0"/>
              <a:t>in STI surveillance systems. Epidemiol Infect. 2017;145(12):2530–5. </a:t>
            </a:r>
            <a:r>
              <a:rPr lang="en-AU" sz="800" dirty="0" err="1"/>
              <a:t>doi</a:t>
            </a:r>
            <a:r>
              <a:rPr lang="en-AU" sz="800" dirty="0"/>
              <a:t>: https://doi.org/10.1017/</a:t>
            </a:r>
          </a:p>
          <a:p>
            <a:pPr marL="0" indent="0">
              <a:lnSpc>
                <a:spcPct val="150000"/>
              </a:lnSpc>
              <a:spcBef>
                <a:spcPts val="0"/>
              </a:spcBef>
              <a:buNone/>
            </a:pPr>
            <a:r>
              <a:rPr lang="en-AU" sz="800" dirty="0"/>
              <a:t>S095026881700098X.</a:t>
            </a:r>
          </a:p>
          <a:p>
            <a:pPr marL="0" indent="0">
              <a:lnSpc>
                <a:spcPct val="150000"/>
              </a:lnSpc>
              <a:spcBef>
                <a:spcPts val="0"/>
              </a:spcBef>
              <a:buNone/>
            </a:pPr>
            <a:r>
              <a:rPr lang="en-AU" sz="800" dirty="0"/>
              <a:t>64. Prince DS, </a:t>
            </a:r>
            <a:r>
              <a:rPr lang="en-AU" sz="800" dirty="0" err="1"/>
              <a:t>Pipicella</a:t>
            </a:r>
            <a:r>
              <a:rPr lang="en-AU" sz="800" dirty="0"/>
              <a:t> JL, Fraser M, et al. Screening Emergency Admissions at Risk of Chronic Hepatitis C (SEARCH) to diagnose or ‘re‑diagnose’ infections is effective in Australia. J Viral </a:t>
            </a:r>
            <a:r>
              <a:rPr lang="en-AU" sz="800" dirty="0" err="1"/>
              <a:t>Hepat</a:t>
            </a:r>
            <a:r>
              <a:rPr lang="en-AU" sz="800" dirty="0"/>
              <a:t>. 2021;28(1):121–8. </a:t>
            </a:r>
            <a:r>
              <a:rPr lang="en-AU" sz="800" dirty="0" err="1"/>
              <a:t>doi</a:t>
            </a:r>
            <a:r>
              <a:rPr lang="en-AU" sz="800" dirty="0"/>
              <a:t>: https://doi.org/10.1111/jvh.13393.</a:t>
            </a:r>
          </a:p>
          <a:p>
            <a:pPr marL="0" indent="0">
              <a:lnSpc>
                <a:spcPct val="150000"/>
              </a:lnSpc>
              <a:spcBef>
                <a:spcPts val="0"/>
              </a:spcBef>
              <a:buNone/>
            </a:pPr>
            <a:r>
              <a:rPr lang="en-AU" sz="800" dirty="0"/>
              <a:t>65. Valerio H, Alavi M, Conway A, et al. Declining prevalence of current HCV infection and increased</a:t>
            </a:r>
          </a:p>
          <a:p>
            <a:pPr marL="0" indent="0">
              <a:lnSpc>
                <a:spcPct val="150000"/>
              </a:lnSpc>
              <a:spcBef>
                <a:spcPts val="0"/>
              </a:spcBef>
              <a:buNone/>
            </a:pPr>
            <a:r>
              <a:rPr lang="en-AU" sz="800" dirty="0"/>
              <a:t>treatment uptake among people who inject drugs: the ETHOS Engage study. Int J Drug Policy.</a:t>
            </a:r>
          </a:p>
          <a:p>
            <a:pPr marL="0" indent="0">
              <a:lnSpc>
                <a:spcPct val="150000"/>
              </a:lnSpc>
              <a:spcBef>
                <a:spcPts val="0"/>
              </a:spcBef>
              <a:buNone/>
            </a:pPr>
            <a:r>
              <a:rPr lang="en-AU" sz="800" dirty="0"/>
              <a:t>2022;105:103706. </a:t>
            </a:r>
            <a:r>
              <a:rPr lang="en-AU" sz="800" dirty="0" err="1"/>
              <a:t>doi</a:t>
            </a:r>
            <a:r>
              <a:rPr lang="en-AU" sz="800" dirty="0"/>
              <a:t>: https://doi.org/10.1016/j.drugpo.2022.103706.</a:t>
            </a:r>
          </a:p>
          <a:p>
            <a:pPr marL="0" indent="0">
              <a:lnSpc>
                <a:spcPct val="150000"/>
              </a:lnSpc>
              <a:spcBef>
                <a:spcPts val="0"/>
              </a:spcBef>
              <a:buNone/>
            </a:pPr>
            <a:r>
              <a:rPr lang="en-AU" sz="800" dirty="0"/>
              <a:t>66. Kirby Institute. Hepatitis C elimination in NSW: monitoring and evaluation report, 2024. Sydney,</a:t>
            </a:r>
          </a:p>
          <a:p>
            <a:pPr marL="0" indent="0">
              <a:lnSpc>
                <a:spcPct val="150000"/>
              </a:lnSpc>
              <a:spcBef>
                <a:spcPts val="0"/>
              </a:spcBef>
              <a:buNone/>
            </a:pPr>
            <a:r>
              <a:rPr lang="en-AU" sz="800" dirty="0"/>
              <a:t>Australia: Kirby Institute UNSW, Sydney; 2024. Available at: https://www.kirby.unsw.edu.au/research/</a:t>
            </a:r>
          </a:p>
          <a:p>
            <a:pPr marL="0" indent="0">
              <a:lnSpc>
                <a:spcPct val="150000"/>
              </a:lnSpc>
              <a:spcBef>
                <a:spcPts val="0"/>
              </a:spcBef>
              <a:buNone/>
            </a:pPr>
            <a:r>
              <a:rPr lang="en-AU" sz="800" dirty="0"/>
              <a:t>reports/hepatitis-c-elimination-nsw-monitoring-and-evaluation-report-2024#:~:text=This%20report%20</a:t>
            </a:r>
          </a:p>
          <a:p>
            <a:pPr marL="0" indent="0">
              <a:lnSpc>
                <a:spcPct val="150000"/>
              </a:lnSpc>
              <a:spcBef>
                <a:spcPts val="0"/>
              </a:spcBef>
              <a:buNone/>
            </a:pPr>
            <a:r>
              <a:rPr lang="en-AU" sz="800" dirty="0"/>
              <a:t>evaluates%20progress%20towards (accessed: 4th October 2024).</a:t>
            </a:r>
          </a:p>
          <a:p>
            <a:pPr marL="0" indent="0">
              <a:lnSpc>
                <a:spcPct val="150000"/>
              </a:lnSpc>
              <a:spcBef>
                <a:spcPts val="0"/>
              </a:spcBef>
              <a:buNone/>
            </a:pPr>
            <a:r>
              <a:rPr lang="en-AU" sz="800" dirty="0"/>
              <a:t>67. Read P, Tang BZH, Silins E, et al. Hepatitis C reinfection and risk factors among clients of a</a:t>
            </a:r>
          </a:p>
          <a:p>
            <a:pPr marL="0" indent="0">
              <a:lnSpc>
                <a:spcPct val="150000"/>
              </a:lnSpc>
              <a:spcBef>
                <a:spcPts val="0"/>
              </a:spcBef>
              <a:buNone/>
            </a:pPr>
            <a:r>
              <a:rPr lang="en-AU" sz="800" dirty="0"/>
              <a:t>low‑threshold primary healthcare service for people who inject drugs in Sydney, Australia. Viruses.</a:t>
            </a:r>
          </a:p>
          <a:p>
            <a:pPr marL="0" indent="0">
              <a:lnSpc>
                <a:spcPct val="150000"/>
              </a:lnSpc>
              <a:spcBef>
                <a:spcPts val="0"/>
              </a:spcBef>
              <a:buNone/>
            </a:pPr>
            <a:r>
              <a:rPr lang="en-AU" sz="800" dirty="0"/>
              <a:t>2024;16(6). </a:t>
            </a:r>
            <a:r>
              <a:rPr lang="en-AU" sz="800" dirty="0" err="1"/>
              <a:t>doi</a:t>
            </a:r>
            <a:r>
              <a:rPr lang="en-AU" sz="800" dirty="0"/>
              <a:t>: https://doi.org/10.3390/v16060957.</a:t>
            </a:r>
          </a:p>
        </p:txBody>
      </p:sp>
      <p:sp>
        <p:nvSpPr>
          <p:cNvPr id="3" name="Footer Placeholder 2">
            <a:extLst>
              <a:ext uri="{FF2B5EF4-FFF2-40B4-BE49-F238E27FC236}">
                <a16:creationId xmlns:a16="http://schemas.microsoft.com/office/drawing/2014/main" id="{586E8B14-ED5C-E00B-164F-A18BB1C63A8F}"/>
              </a:ext>
            </a:extLst>
          </p:cNvPr>
          <p:cNvSpPr>
            <a:spLocks noGrp="1"/>
          </p:cNvSpPr>
          <p:nvPr>
            <p:ph type="ftr" sz="quarter" idx="11"/>
          </p:nvPr>
        </p:nvSpPr>
        <p:spPr/>
        <p:txBody>
          <a:bodyPr/>
          <a:lstStyle/>
          <a:p>
            <a:r>
              <a:rPr lang="en-AU"/>
              <a:t>Hepatitis C Elimination in Australia 2024</a:t>
            </a:r>
            <a:endParaRPr lang="en-AU" dirty="0"/>
          </a:p>
        </p:txBody>
      </p:sp>
    </p:spTree>
    <p:extLst>
      <p:ext uri="{BB962C8B-B14F-4D97-AF65-F5344CB8AC3E}">
        <p14:creationId xmlns:p14="http://schemas.microsoft.com/office/powerpoint/2010/main" val="2751876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059927-EA77-B371-7E4A-B1C7AE9FDC34}"/>
              </a:ext>
            </a:extLst>
          </p:cNvPr>
          <p:cNvSpPr>
            <a:spLocks noGrp="1"/>
          </p:cNvSpPr>
          <p:nvPr>
            <p:ph type="title"/>
          </p:nvPr>
        </p:nvSpPr>
        <p:spPr/>
        <p:txBody>
          <a:bodyPr>
            <a:normAutofit/>
          </a:bodyPr>
          <a:lstStyle/>
          <a:p>
            <a:r>
              <a:rPr lang="en-AU" dirty="0"/>
              <a:t>Data Contributors </a:t>
            </a:r>
            <a:r>
              <a:rPr lang="en-AU" sz="4400" dirty="0"/>
              <a:t>(cont.)</a:t>
            </a:r>
            <a:endParaRPr lang="en-AU" dirty="0"/>
          </a:p>
        </p:txBody>
      </p:sp>
      <p:sp>
        <p:nvSpPr>
          <p:cNvPr id="8" name="Content Placeholder 7">
            <a:extLst>
              <a:ext uri="{FF2B5EF4-FFF2-40B4-BE49-F238E27FC236}">
                <a16:creationId xmlns:a16="http://schemas.microsoft.com/office/drawing/2014/main" id="{917C822A-2954-41A2-08F8-25419CC1A113}"/>
              </a:ext>
            </a:extLst>
          </p:cNvPr>
          <p:cNvSpPr>
            <a:spLocks noGrp="1"/>
          </p:cNvSpPr>
          <p:nvPr>
            <p:ph idx="1"/>
          </p:nvPr>
        </p:nvSpPr>
        <p:spPr/>
        <p:txBody>
          <a:bodyPr/>
          <a:lstStyle/>
          <a:p>
            <a:pPr algn="l"/>
            <a:r>
              <a:rPr lang="en-AU" sz="1800" b="0" i="0" u="none" strike="noStrike" baseline="0" dirty="0">
                <a:solidFill>
                  <a:srgbClr val="333333"/>
                </a:solidFill>
              </a:rPr>
              <a:t>National Prisons Hepatitis Network: Yumi Sheehan, Andrew Lloyd, and Behzad </a:t>
            </a:r>
            <a:r>
              <a:rPr lang="en-AU" sz="1800" b="0" i="0" u="none" strike="noStrike" baseline="0" dirty="0" err="1">
                <a:solidFill>
                  <a:srgbClr val="333333"/>
                </a:solidFill>
              </a:rPr>
              <a:t>Hajarizadeh</a:t>
            </a:r>
            <a:r>
              <a:rPr lang="en-AU" sz="1800" dirty="0">
                <a:solidFill>
                  <a:srgbClr val="333333"/>
                </a:solidFill>
              </a:rPr>
              <a:t> </a:t>
            </a:r>
            <a:r>
              <a:rPr lang="en-US" sz="1800" b="0" i="0" u="none" strike="noStrike" baseline="0" dirty="0">
                <a:solidFill>
                  <a:srgbClr val="333333"/>
                </a:solidFill>
              </a:rPr>
              <a:t>(Kirby Institute); Alexander Thompson (St Vincent’s Hospital Melbourne); Rebecca Winter and </a:t>
            </a:r>
            <a:r>
              <a:rPr lang="en-AU" sz="1800" b="0" i="0" u="none" strike="noStrike" baseline="0" dirty="0">
                <a:solidFill>
                  <a:srgbClr val="333333"/>
                </a:solidFill>
              </a:rPr>
              <a:t>Mark </a:t>
            </a:r>
            <a:r>
              <a:rPr lang="en-AU" sz="1800" b="0" i="0" u="none" strike="noStrike" baseline="0" dirty="0" err="1">
                <a:solidFill>
                  <a:srgbClr val="333333"/>
                </a:solidFill>
              </a:rPr>
              <a:t>Stoove</a:t>
            </a:r>
            <a:r>
              <a:rPr lang="en-AU" sz="1800" b="0" i="0" u="none" strike="noStrike" baseline="0" dirty="0">
                <a:solidFill>
                  <a:srgbClr val="333333"/>
                </a:solidFill>
              </a:rPr>
              <a:t> (Burnet Institute).</a:t>
            </a:r>
          </a:p>
          <a:p>
            <a:pPr algn="l"/>
            <a:r>
              <a:rPr lang="en-AU" sz="1800" b="0" i="0" u="none" strike="noStrike" baseline="0" dirty="0">
                <a:solidFill>
                  <a:srgbClr val="333333"/>
                </a:solidFill>
              </a:rPr>
              <a:t>Australian Hepatitis and Risk Survey in Prisons: </a:t>
            </a:r>
            <a:r>
              <a:rPr lang="en-AU" sz="1800" b="0" i="0" u="none" strike="noStrike" baseline="0" dirty="0" err="1">
                <a:solidFill>
                  <a:srgbClr val="333333"/>
                </a:solidFill>
              </a:rPr>
              <a:t>Rugiatu</a:t>
            </a:r>
            <a:r>
              <a:rPr lang="en-AU" sz="1800" b="0" i="0" u="none" strike="noStrike" baseline="0" dirty="0">
                <a:solidFill>
                  <a:srgbClr val="333333"/>
                </a:solidFill>
              </a:rPr>
              <a:t> Bah, Yumi Sheehan, </a:t>
            </a:r>
            <a:r>
              <a:rPr lang="en-AU" sz="1800" b="0" i="0" u="none" strike="noStrike" baseline="0" dirty="0" err="1">
                <a:solidFill>
                  <a:srgbClr val="333333"/>
                </a:solidFill>
              </a:rPr>
              <a:t>Xiaoying</a:t>
            </a:r>
            <a:r>
              <a:rPr lang="en-AU" sz="1800" b="0" i="0" u="none" strike="noStrike" baseline="0" dirty="0">
                <a:solidFill>
                  <a:srgbClr val="333333"/>
                </a:solidFill>
              </a:rPr>
              <a:t> Li, Gregory Dore, Jason </a:t>
            </a:r>
            <a:r>
              <a:rPr lang="en-AU" sz="1800" b="0" i="0" u="none" strike="noStrike" baseline="0" dirty="0" err="1">
                <a:solidFill>
                  <a:srgbClr val="333333"/>
                </a:solidFill>
              </a:rPr>
              <a:t>Grebely</a:t>
            </a:r>
            <a:r>
              <a:rPr lang="en-AU" sz="1800" b="0" i="0" u="none" strike="noStrike" baseline="0" dirty="0">
                <a:solidFill>
                  <a:srgbClr val="333333"/>
                </a:solidFill>
              </a:rPr>
              <a:t>, Andrew Lloyd, and Behzad </a:t>
            </a:r>
            <a:r>
              <a:rPr lang="en-AU" sz="1800" b="0" i="0" u="none" strike="noStrike" baseline="0" dirty="0" err="1">
                <a:solidFill>
                  <a:srgbClr val="333333"/>
                </a:solidFill>
              </a:rPr>
              <a:t>Hajarizadeh</a:t>
            </a:r>
            <a:r>
              <a:rPr lang="en-AU" sz="1800" b="0" i="0" u="none" strike="noStrike" baseline="0" dirty="0">
                <a:solidFill>
                  <a:srgbClr val="333333"/>
                </a:solidFill>
              </a:rPr>
              <a:t> (Kirby Institute).</a:t>
            </a:r>
          </a:p>
          <a:p>
            <a:pPr algn="l"/>
            <a:r>
              <a:rPr lang="en-AU" sz="1800" b="0" i="0" u="none" strike="noStrike" baseline="0" dirty="0">
                <a:solidFill>
                  <a:srgbClr val="333333"/>
                </a:solidFill>
              </a:rPr>
              <a:t>Monitoring hepatitis C treatment uptake in Australia: Joanne Carson, Behzad </a:t>
            </a:r>
            <a:r>
              <a:rPr lang="en-AU" sz="1800" b="0" i="0" u="none" strike="noStrike" baseline="0" dirty="0" err="1">
                <a:solidFill>
                  <a:srgbClr val="333333"/>
                </a:solidFill>
              </a:rPr>
              <a:t>Hajarizadeh</a:t>
            </a:r>
            <a:r>
              <a:rPr lang="en-AU" sz="1800" b="0" i="0" u="none" strike="noStrike" baseline="0" dirty="0">
                <a:solidFill>
                  <a:srgbClr val="333333"/>
                </a:solidFill>
              </a:rPr>
              <a:t>, and Gregory Dore (Kirby Institute).</a:t>
            </a:r>
          </a:p>
          <a:p>
            <a:pPr algn="l"/>
            <a:r>
              <a:rPr lang="en-US" sz="1800" b="0" i="0" u="none" strike="noStrike" baseline="0" dirty="0">
                <a:solidFill>
                  <a:srgbClr val="333333"/>
                </a:solidFill>
              </a:rPr>
              <a:t>National Retreatment Project: Joanne Carson, Gail Matthews, Gregory Dore, and </a:t>
            </a:r>
            <a:r>
              <a:rPr lang="en-AU" sz="1800" b="0" i="0" u="none" strike="noStrike" baseline="0" dirty="0">
                <a:solidFill>
                  <a:srgbClr val="333333"/>
                </a:solidFill>
              </a:rPr>
              <a:t>Behzad </a:t>
            </a:r>
            <a:r>
              <a:rPr lang="en-AU" sz="1800" b="0" i="0" u="none" strike="noStrike" baseline="0" dirty="0" err="1">
                <a:solidFill>
                  <a:srgbClr val="333333"/>
                </a:solidFill>
              </a:rPr>
              <a:t>Hajarizadeh</a:t>
            </a:r>
            <a:r>
              <a:rPr lang="en-AU" sz="1800" b="0" i="0" u="none" strike="noStrike" baseline="0" dirty="0">
                <a:solidFill>
                  <a:srgbClr val="333333"/>
                </a:solidFill>
              </a:rPr>
              <a:t> (Kirby Institute); Sebastiano Barbieri (Centre for Big Data Research in Health, </a:t>
            </a:r>
            <a:r>
              <a:rPr lang="en-US" sz="1800" b="0" i="0" u="none" strike="noStrike" baseline="0" dirty="0">
                <a:solidFill>
                  <a:srgbClr val="333333"/>
                </a:solidFill>
              </a:rPr>
              <a:t>University of New South Wales).</a:t>
            </a:r>
          </a:p>
          <a:p>
            <a:pPr algn="l"/>
            <a:r>
              <a:rPr lang="en-AU" sz="1800" b="0" i="0" u="none" strike="noStrike" baseline="0" dirty="0">
                <a:solidFill>
                  <a:srgbClr val="333333"/>
                </a:solidFill>
              </a:rPr>
              <a:t>National hepatitis C diagnosis and care cascade: </a:t>
            </a:r>
            <a:r>
              <a:rPr lang="en-AU" sz="1800" b="0" i="0" u="none" strike="noStrike" baseline="0" dirty="0" err="1">
                <a:solidFill>
                  <a:srgbClr val="333333"/>
                </a:solidFill>
              </a:rPr>
              <a:t>Jisoo</a:t>
            </a:r>
            <a:r>
              <a:rPr lang="en-AU" sz="1800" b="0" i="0" u="none" strike="noStrike" baseline="0" dirty="0">
                <a:solidFill>
                  <a:srgbClr val="333333"/>
                </a:solidFill>
              </a:rPr>
              <a:t> Amy Kwon, Gregory Dore, Behzad </a:t>
            </a:r>
            <a:r>
              <a:rPr lang="en-AU" sz="1800" b="0" i="0" u="none" strike="noStrike" baseline="0" dirty="0" err="1">
                <a:solidFill>
                  <a:srgbClr val="333333"/>
                </a:solidFill>
              </a:rPr>
              <a:t>Hajarizadeh</a:t>
            </a:r>
            <a:r>
              <a:rPr lang="en-AU" sz="1800" b="0" i="0" u="none" strike="noStrike" baseline="0" dirty="0">
                <a:solidFill>
                  <a:srgbClr val="333333"/>
                </a:solidFill>
              </a:rPr>
              <a:t>, Maryam Alavi, Heather Valerio, Jason </a:t>
            </a:r>
            <a:r>
              <a:rPr lang="en-AU" sz="1800" b="0" i="0" u="none" strike="noStrike" baseline="0" dirty="0" err="1">
                <a:solidFill>
                  <a:srgbClr val="333333"/>
                </a:solidFill>
              </a:rPr>
              <a:t>Grebely</a:t>
            </a:r>
            <a:r>
              <a:rPr lang="en-AU" sz="1800" b="0" i="0" u="none" strike="noStrike" baseline="0" dirty="0">
                <a:solidFill>
                  <a:srgbClr val="333333"/>
                </a:solidFill>
              </a:rPr>
              <a:t>, Rebecca Guy, Richard Gray, Jenny Iversen, Lisa Maher, </a:t>
            </a:r>
            <a:r>
              <a:rPr lang="en-US" sz="1800" b="0" i="0" u="none" strike="noStrike" baseline="0" dirty="0">
                <a:solidFill>
                  <a:srgbClr val="333333"/>
                </a:solidFill>
              </a:rPr>
              <a:t>Jonathan King, and Skye McGregor (Kirby Institute); members of the Australian HCV Diagnosis and </a:t>
            </a:r>
            <a:r>
              <a:rPr lang="en-AU" sz="1800" b="0" i="0" u="none" strike="noStrike" baseline="0" dirty="0">
                <a:solidFill>
                  <a:srgbClr val="333333"/>
                </a:solidFill>
              </a:rPr>
              <a:t>Care Cascade Reference Group.</a:t>
            </a:r>
            <a:endParaRPr lang="en-AU" dirty="0"/>
          </a:p>
        </p:txBody>
      </p:sp>
      <p:sp>
        <p:nvSpPr>
          <p:cNvPr id="3" name="Footer Placeholder 2">
            <a:extLst>
              <a:ext uri="{FF2B5EF4-FFF2-40B4-BE49-F238E27FC236}">
                <a16:creationId xmlns:a16="http://schemas.microsoft.com/office/drawing/2014/main" id="{6E370769-9E1A-9110-2394-5A44778F06CE}"/>
              </a:ext>
            </a:extLst>
          </p:cNvPr>
          <p:cNvSpPr>
            <a:spLocks noGrp="1"/>
          </p:cNvSpPr>
          <p:nvPr>
            <p:ph type="ftr" sz="quarter" idx="11"/>
          </p:nvPr>
        </p:nvSpPr>
        <p:spPr/>
        <p:txBody>
          <a:bodyPr/>
          <a:lstStyle/>
          <a:p>
            <a:r>
              <a:rPr lang="en-AU"/>
              <a:t>Hepatitis C Elimination in Australia 2024</a:t>
            </a:r>
            <a:endParaRPr lang="en-AU" dirty="0"/>
          </a:p>
        </p:txBody>
      </p:sp>
    </p:spTree>
    <p:extLst>
      <p:ext uri="{BB962C8B-B14F-4D97-AF65-F5344CB8AC3E}">
        <p14:creationId xmlns:p14="http://schemas.microsoft.com/office/powerpoint/2010/main" val="8979972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C6BB-C7B2-618E-7734-BDF70175CBF9}"/>
              </a:ext>
            </a:extLst>
          </p:cNvPr>
          <p:cNvSpPr>
            <a:spLocks noGrp="1"/>
          </p:cNvSpPr>
          <p:nvPr>
            <p:ph type="title"/>
          </p:nvPr>
        </p:nvSpPr>
        <p:spPr/>
        <p:txBody>
          <a:bodyPr/>
          <a:lstStyle/>
          <a:p>
            <a:r>
              <a:rPr lang="en-AU" dirty="0" err="1"/>
              <a:t>Acknowlegedments</a:t>
            </a:r>
            <a:endParaRPr lang="en-AU" dirty="0"/>
          </a:p>
        </p:txBody>
      </p:sp>
      <p:sp>
        <p:nvSpPr>
          <p:cNvPr id="6" name="Picture Placeholder 5">
            <a:extLst>
              <a:ext uri="{FF2B5EF4-FFF2-40B4-BE49-F238E27FC236}">
                <a16:creationId xmlns:a16="http://schemas.microsoft.com/office/drawing/2014/main" id="{2E568094-AB20-8002-85BC-5DB722B236DF}"/>
              </a:ext>
            </a:extLst>
          </p:cNvPr>
          <p:cNvSpPr>
            <a:spLocks noGrp="1"/>
          </p:cNvSpPr>
          <p:nvPr>
            <p:ph idx="1"/>
          </p:nvPr>
        </p:nvSpPr>
        <p:spPr/>
        <p:txBody>
          <a:bodyPr>
            <a:normAutofit fontScale="55000" lnSpcReduction="20000"/>
          </a:bodyPr>
          <a:lstStyle/>
          <a:p>
            <a:pPr marL="0" indent="0">
              <a:buNone/>
            </a:pPr>
            <a:r>
              <a:rPr lang="en-US" dirty="0"/>
              <a:t>Full Methods and Acknowledgements at: </a:t>
            </a:r>
            <a:r>
              <a:rPr lang="en-AU" b="0" i="0" dirty="0">
                <a:solidFill>
                  <a:srgbClr val="000000"/>
                </a:solidFill>
                <a:effectLst/>
                <a:latin typeface="Aptos" panose="020B0004020202020204" pitchFamily="34" charset="0"/>
                <a:hlinkClick r:id="rId2" tooltip="Original URL: https://burnet.edu.au/aushepC. Click or tap if you trust this link."/>
              </a:rPr>
              <a:t>https://burnet.edu.au/aushepC</a:t>
            </a:r>
            <a:endParaRPr lang="en-US" dirty="0"/>
          </a:p>
          <a:p>
            <a:pPr marL="0" indent="0">
              <a:buNone/>
            </a:pPr>
            <a:endParaRPr lang="en-US" dirty="0"/>
          </a:p>
          <a:p>
            <a:pPr marL="0" indent="0">
              <a:buNone/>
            </a:pPr>
            <a:r>
              <a:rPr lang="en-US" dirty="0"/>
              <a:t>This report was funded by the EC Australia Partnership with support from the Burnet Institute Strategic Investment Scheme.</a:t>
            </a:r>
          </a:p>
          <a:p>
            <a:pPr marL="0" indent="0">
              <a:buNone/>
            </a:pPr>
            <a:endParaRPr lang="en-US" dirty="0"/>
          </a:p>
          <a:p>
            <a:pPr marL="0" indent="0">
              <a:buNone/>
            </a:pPr>
            <a:r>
              <a:rPr lang="en-US" b="1" dirty="0"/>
              <a:t>Consultation with community</a:t>
            </a:r>
          </a:p>
          <a:p>
            <a:pPr marL="0" indent="0">
              <a:buNone/>
            </a:pPr>
            <a:endParaRPr lang="en-US" dirty="0"/>
          </a:p>
          <a:p>
            <a:pPr marL="0" indent="0">
              <a:buNone/>
            </a:pPr>
            <a:r>
              <a:rPr lang="en-US" dirty="0"/>
              <a:t>The following </a:t>
            </a:r>
            <a:r>
              <a:rPr lang="en-US" dirty="0" err="1"/>
              <a:t>organisations</a:t>
            </a:r>
            <a:r>
              <a:rPr lang="en-US" dirty="0"/>
              <a:t> are thanked for their generous contributions during consultation processes:</a:t>
            </a:r>
          </a:p>
          <a:p>
            <a:pPr marL="0" indent="0">
              <a:buNone/>
            </a:pPr>
            <a:endParaRPr lang="en-US" dirty="0"/>
          </a:p>
          <a:p>
            <a:pPr marL="0" indent="0">
              <a:buNone/>
            </a:pPr>
            <a:r>
              <a:rPr lang="en-US" dirty="0"/>
              <a:t>ASHM</a:t>
            </a:r>
          </a:p>
          <a:p>
            <a:pPr marL="0" indent="0">
              <a:buNone/>
            </a:pPr>
            <a:r>
              <a:rPr lang="en-US" dirty="0"/>
              <a:t>Australian Injecting and Illicit Drug Users League (AIVL)</a:t>
            </a:r>
          </a:p>
          <a:p>
            <a:pPr marL="0" indent="0">
              <a:buNone/>
            </a:pPr>
            <a:r>
              <a:rPr lang="en-US" dirty="0"/>
              <a:t>Health Equity Matters</a:t>
            </a:r>
          </a:p>
          <a:p>
            <a:pPr marL="0" indent="0">
              <a:buNone/>
            </a:pPr>
            <a:r>
              <a:rPr lang="en-US" dirty="0"/>
              <a:t>Hepatitis Australia</a:t>
            </a:r>
          </a:p>
          <a:p>
            <a:pPr marL="0" indent="0">
              <a:buNone/>
            </a:pPr>
            <a:r>
              <a:rPr lang="en-US" dirty="0"/>
              <a:t>National Association of People with HIV Australia (NAPWHA)</a:t>
            </a:r>
          </a:p>
          <a:p>
            <a:pPr marL="0" indent="0">
              <a:buNone/>
            </a:pPr>
            <a:r>
              <a:rPr lang="en-US" dirty="0"/>
              <a:t>NSW Community Restorative Centre (CRC)</a:t>
            </a:r>
            <a:endParaRPr lang="en-AU" dirty="0"/>
          </a:p>
          <a:p>
            <a:endParaRPr lang="en-AU" dirty="0"/>
          </a:p>
        </p:txBody>
      </p:sp>
      <p:sp>
        <p:nvSpPr>
          <p:cNvPr id="3" name="Footer Placeholder 2">
            <a:extLst>
              <a:ext uri="{FF2B5EF4-FFF2-40B4-BE49-F238E27FC236}">
                <a16:creationId xmlns:a16="http://schemas.microsoft.com/office/drawing/2014/main" id="{6BC0A2A6-6E45-C749-0B60-7A2DADB5042F}"/>
              </a:ext>
            </a:extLst>
          </p:cNvPr>
          <p:cNvSpPr>
            <a:spLocks noGrp="1"/>
          </p:cNvSpPr>
          <p:nvPr>
            <p:ph type="ftr" sz="quarter" idx="11"/>
          </p:nvPr>
        </p:nvSpPr>
        <p:spPr/>
        <p:txBody>
          <a:bodyPr/>
          <a:lstStyle/>
          <a:p>
            <a:r>
              <a:rPr lang="en-AU"/>
              <a:t>Hepatitis C Elimination in Australia 2024</a:t>
            </a:r>
            <a:endParaRPr lang="en-AU" dirty="0"/>
          </a:p>
        </p:txBody>
      </p:sp>
    </p:spTree>
    <p:extLst>
      <p:ext uri="{BB962C8B-B14F-4D97-AF65-F5344CB8AC3E}">
        <p14:creationId xmlns:p14="http://schemas.microsoft.com/office/powerpoint/2010/main" val="23850552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4822B5-03BF-A106-6776-9D2300640719}"/>
              </a:ext>
            </a:extLst>
          </p:cNvPr>
          <p:cNvSpPr>
            <a:spLocks noGrp="1"/>
          </p:cNvSpPr>
          <p:nvPr>
            <p:ph type="ftr" sz="quarter" idx="11"/>
          </p:nvPr>
        </p:nvSpPr>
        <p:spPr/>
        <p:txBody>
          <a:bodyPr/>
          <a:lstStyle/>
          <a:p>
            <a:r>
              <a:rPr lang="en-AU"/>
              <a:t>Hepatitis C Elimination in Australia 2024</a:t>
            </a:r>
            <a:endParaRPr lang="en-AU" dirty="0"/>
          </a:p>
        </p:txBody>
      </p:sp>
      <p:sp>
        <p:nvSpPr>
          <p:cNvPr id="3" name="Title 2">
            <a:extLst>
              <a:ext uri="{FF2B5EF4-FFF2-40B4-BE49-F238E27FC236}">
                <a16:creationId xmlns:a16="http://schemas.microsoft.com/office/drawing/2014/main" id="{576D0827-2808-3911-8162-DFBA2E7CFA8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179666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603204-75FE-7E4D-8DE2-F9ED0C7A4A58}"/>
              </a:ext>
            </a:extLst>
          </p:cNvPr>
          <p:cNvSpPr>
            <a:spLocks noGrp="1"/>
          </p:cNvSpPr>
          <p:nvPr>
            <p:ph type="ftr" sz="quarter" idx="11"/>
          </p:nvPr>
        </p:nvSpPr>
        <p:spPr/>
        <p:txBody>
          <a:bodyPr/>
          <a:lstStyle/>
          <a:p>
            <a:r>
              <a:rPr lang="en-AU"/>
              <a:t>Hepatitis C Elimination in Australia 2024</a:t>
            </a:r>
            <a:endParaRPr lang="en-AU" dirty="0"/>
          </a:p>
        </p:txBody>
      </p:sp>
      <p:sp>
        <p:nvSpPr>
          <p:cNvPr id="3" name="Title 2">
            <a:extLst>
              <a:ext uri="{FF2B5EF4-FFF2-40B4-BE49-F238E27FC236}">
                <a16:creationId xmlns:a16="http://schemas.microsoft.com/office/drawing/2014/main" id="{52C63CD4-AB5C-88F5-CD6B-7A6DFCBA9DB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669401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EDE217-9A51-85EE-F4AD-B73225B894F6}"/>
              </a:ext>
            </a:extLst>
          </p:cNvPr>
          <p:cNvSpPr>
            <a:spLocks noGrp="1"/>
          </p:cNvSpPr>
          <p:nvPr>
            <p:ph type="title"/>
          </p:nvPr>
        </p:nvSpPr>
        <p:spPr/>
        <p:txBody>
          <a:bodyPr/>
          <a:lstStyle/>
          <a:p>
            <a:r>
              <a:rPr lang="en-AU" dirty="0"/>
              <a:t>Data Contributors </a:t>
            </a:r>
            <a:r>
              <a:rPr lang="en-AU" sz="4400" dirty="0"/>
              <a:t>(cont.)</a:t>
            </a:r>
            <a:endParaRPr lang="en-AU" dirty="0"/>
          </a:p>
        </p:txBody>
      </p:sp>
      <p:sp>
        <p:nvSpPr>
          <p:cNvPr id="8" name="Content Placeholder 7">
            <a:extLst>
              <a:ext uri="{FF2B5EF4-FFF2-40B4-BE49-F238E27FC236}">
                <a16:creationId xmlns:a16="http://schemas.microsoft.com/office/drawing/2014/main" id="{C9DF87ED-1438-7460-9E03-82409BF08CA3}"/>
              </a:ext>
            </a:extLst>
          </p:cNvPr>
          <p:cNvSpPr>
            <a:spLocks noGrp="1"/>
          </p:cNvSpPr>
          <p:nvPr>
            <p:ph idx="1"/>
          </p:nvPr>
        </p:nvSpPr>
        <p:spPr/>
        <p:txBody>
          <a:bodyPr/>
          <a:lstStyle/>
          <a:p>
            <a:pPr algn="l"/>
            <a:r>
              <a:rPr lang="en-US" sz="1800" b="0" i="0" u="none" strike="noStrike" baseline="0" dirty="0">
                <a:solidFill>
                  <a:srgbClr val="333333"/>
                </a:solidFill>
              </a:rPr>
              <a:t>Australia and New Zealand Liver and Intestinal Transplant Registry: Michael Fink and Wing‑Yee Lo </a:t>
            </a:r>
            <a:r>
              <a:rPr lang="en-AU" sz="1800" b="0" i="0" u="none" strike="noStrike" baseline="0" dirty="0">
                <a:solidFill>
                  <a:srgbClr val="333333"/>
                </a:solidFill>
              </a:rPr>
              <a:t>(Victorian Liver Transplant Unit, Austin Health); Simone Strasser (Australian National Liver Transplant Unit, Royal Prince Alfred Hospital); Peter Hodgkinson (Queensland Liver Transplant Service, Princess Alexandra Hospital); John Chen (South Australian Liver Transplant Unit, Flinders Medical Centre); </a:t>
            </a:r>
            <a:r>
              <a:rPr lang="en-US" sz="1800" b="0" i="0" u="none" strike="noStrike" baseline="0" dirty="0">
                <a:solidFill>
                  <a:srgbClr val="333333"/>
                </a:solidFill>
              </a:rPr>
              <a:t>Robert Jones (Victorian Liver Transplant Unit, Austin Health); Bryon Jaques (Western Australian Liver </a:t>
            </a:r>
            <a:r>
              <a:rPr lang="en-AU" sz="1800" b="0" i="0" u="none" strike="noStrike" baseline="0" dirty="0">
                <a:solidFill>
                  <a:srgbClr val="333333"/>
                </a:solidFill>
              </a:rPr>
              <a:t>Transplantation Service, Sir Charles Gairdner Hospital).</a:t>
            </a:r>
          </a:p>
          <a:p>
            <a:pPr algn="l"/>
            <a:r>
              <a:rPr lang="en-AU" sz="1800" b="0" i="0" u="none" strike="noStrike" baseline="0" dirty="0">
                <a:solidFill>
                  <a:srgbClr val="333333"/>
                </a:solidFill>
              </a:rPr>
              <a:t>Stigma Indicators Monitoring Project: Timothy Broady, Loren Brener, Elena Cama, and Carla Treloar </a:t>
            </a:r>
            <a:r>
              <a:rPr lang="en-US" sz="1800" b="0" i="0" u="none" strike="noStrike" baseline="0" dirty="0">
                <a:solidFill>
                  <a:srgbClr val="333333"/>
                </a:solidFill>
              </a:rPr>
              <a:t>(Centre for Social Research in Health, University of New South Wales).</a:t>
            </a:r>
          </a:p>
          <a:p>
            <a:pPr algn="l"/>
            <a:r>
              <a:rPr lang="en-US" sz="1800" b="0" i="0" u="none" strike="noStrike" baseline="0" dirty="0">
                <a:solidFill>
                  <a:srgbClr val="333333"/>
                </a:solidFill>
              </a:rPr>
              <a:t>Needle Syringe Program National Minimum Data Collection: Sue Heard, Bradley Mathers, </a:t>
            </a:r>
            <a:r>
              <a:rPr lang="en-AU" sz="1800" b="0" i="0" u="none" strike="noStrike" baseline="0" dirty="0">
                <a:solidFill>
                  <a:srgbClr val="333333"/>
                </a:solidFill>
              </a:rPr>
              <a:t>Jenny Iversen, and Lisa Maher (Kirby Institute).</a:t>
            </a:r>
          </a:p>
          <a:p>
            <a:pPr algn="l"/>
            <a:r>
              <a:rPr lang="en-US" sz="1800" b="0" i="0" u="none" strike="noStrike" baseline="0" dirty="0">
                <a:solidFill>
                  <a:srgbClr val="333333"/>
                </a:solidFill>
              </a:rPr>
              <a:t>Gay Community Periodic Survey: Timothy Broady, James MacGibbon, Anthony Smith, </a:t>
            </a:r>
            <a:r>
              <a:rPr lang="en-US" sz="1800" b="0" i="0" u="none" strike="noStrike" baseline="0" dirty="0" err="1">
                <a:solidFill>
                  <a:srgbClr val="333333"/>
                </a:solidFill>
              </a:rPr>
              <a:t>Limin</a:t>
            </a:r>
            <a:r>
              <a:rPr lang="en-US" sz="1800" b="0" i="0" u="none" strike="noStrike" baseline="0" dirty="0">
                <a:solidFill>
                  <a:srgbClr val="333333"/>
                </a:solidFill>
              </a:rPr>
              <a:t> Mao, and Martin Holt (Centre for Social Research in Health, University of New South Wales); Benjamin </a:t>
            </a:r>
            <a:r>
              <a:rPr lang="en-US" sz="1800" b="0" i="0" u="none" strike="noStrike" baseline="0" dirty="0" err="1">
                <a:solidFill>
                  <a:srgbClr val="333333"/>
                </a:solidFill>
              </a:rPr>
              <a:t>Bavinton</a:t>
            </a:r>
            <a:r>
              <a:rPr lang="en-US" sz="1800" dirty="0">
                <a:solidFill>
                  <a:srgbClr val="333333"/>
                </a:solidFill>
              </a:rPr>
              <a:t> </a:t>
            </a:r>
            <a:r>
              <a:rPr lang="en-US" sz="1800" b="0" i="0" u="none" strike="noStrike" baseline="0" dirty="0">
                <a:solidFill>
                  <a:srgbClr val="333333"/>
                </a:solidFill>
              </a:rPr>
              <a:t>and Curtis Chan (Kirby Institute).</a:t>
            </a:r>
            <a:endParaRPr lang="en-AU" dirty="0"/>
          </a:p>
        </p:txBody>
      </p:sp>
      <p:sp>
        <p:nvSpPr>
          <p:cNvPr id="3" name="Footer Placeholder 2">
            <a:extLst>
              <a:ext uri="{FF2B5EF4-FFF2-40B4-BE49-F238E27FC236}">
                <a16:creationId xmlns:a16="http://schemas.microsoft.com/office/drawing/2014/main" id="{36B808F7-4183-BEA3-CC46-69164F967B77}"/>
              </a:ext>
            </a:extLst>
          </p:cNvPr>
          <p:cNvSpPr>
            <a:spLocks noGrp="1"/>
          </p:cNvSpPr>
          <p:nvPr>
            <p:ph type="ftr" sz="quarter" idx="11"/>
          </p:nvPr>
        </p:nvSpPr>
        <p:spPr/>
        <p:txBody>
          <a:bodyPr/>
          <a:lstStyle/>
          <a:p>
            <a:r>
              <a:rPr lang="en-AU"/>
              <a:t>Hepatitis C Elimination in Australia 2024</a:t>
            </a:r>
            <a:endParaRPr lang="en-AU" dirty="0"/>
          </a:p>
        </p:txBody>
      </p:sp>
    </p:spTree>
    <p:extLst>
      <p:ext uri="{BB962C8B-B14F-4D97-AF65-F5344CB8AC3E}">
        <p14:creationId xmlns:p14="http://schemas.microsoft.com/office/powerpoint/2010/main" val="1064565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D5109B-5D33-C7FF-3C1D-C9F786B3116E}"/>
              </a:ext>
            </a:extLst>
          </p:cNvPr>
          <p:cNvSpPr>
            <a:spLocks noGrp="1"/>
          </p:cNvSpPr>
          <p:nvPr>
            <p:ph type="title"/>
          </p:nvPr>
        </p:nvSpPr>
        <p:spPr/>
        <p:txBody>
          <a:bodyPr/>
          <a:lstStyle/>
          <a:p>
            <a:r>
              <a:rPr lang="en-AU" dirty="0"/>
              <a:t>Data Contributors </a:t>
            </a:r>
            <a:r>
              <a:rPr lang="en-AU" sz="4400" dirty="0"/>
              <a:t>(cont.)</a:t>
            </a:r>
            <a:endParaRPr lang="en-AU" dirty="0"/>
          </a:p>
        </p:txBody>
      </p:sp>
      <p:sp>
        <p:nvSpPr>
          <p:cNvPr id="8" name="Content Placeholder 7">
            <a:extLst>
              <a:ext uri="{FF2B5EF4-FFF2-40B4-BE49-F238E27FC236}">
                <a16:creationId xmlns:a16="http://schemas.microsoft.com/office/drawing/2014/main" id="{D9066C05-5D27-CC9E-9A15-F0A51CBBD034}"/>
              </a:ext>
            </a:extLst>
          </p:cNvPr>
          <p:cNvSpPr>
            <a:spLocks noGrp="1"/>
          </p:cNvSpPr>
          <p:nvPr>
            <p:ph idx="1"/>
          </p:nvPr>
        </p:nvSpPr>
        <p:spPr/>
        <p:txBody>
          <a:bodyPr/>
          <a:lstStyle/>
          <a:p>
            <a:pPr algn="l"/>
            <a:r>
              <a:rPr lang="en-AU" sz="1800" b="0" i="0" u="none" strike="noStrike" baseline="0" dirty="0">
                <a:solidFill>
                  <a:srgbClr val="333333"/>
                </a:solidFill>
              </a:rPr>
              <a:t>Viral Hepatitis Mapping Project: Jennifer MacLachlan and Benjamin Cowie (Peter Doherty Institute for Infection and Immunity).</a:t>
            </a:r>
          </a:p>
          <a:p>
            <a:pPr algn="l"/>
            <a:r>
              <a:rPr lang="en-AU" sz="1800" b="0" i="0" u="none" strike="noStrike" baseline="0" dirty="0">
                <a:solidFill>
                  <a:srgbClr val="333333"/>
                </a:solidFill>
              </a:rPr>
              <a:t>Mathematical modelling: </a:t>
            </a:r>
            <a:r>
              <a:rPr lang="en-AU" sz="1800" b="0" i="0" u="none" strike="noStrike" baseline="0" dirty="0" err="1">
                <a:solidFill>
                  <a:srgbClr val="333333"/>
                </a:solidFill>
              </a:rPr>
              <a:t>Jisoo</a:t>
            </a:r>
            <a:r>
              <a:rPr lang="en-AU" sz="1800" b="0" i="0" u="none" strike="noStrike" baseline="0" dirty="0">
                <a:solidFill>
                  <a:srgbClr val="333333"/>
                </a:solidFill>
              </a:rPr>
              <a:t> Amy Kwon, Gregory Dore, Jason </a:t>
            </a:r>
            <a:r>
              <a:rPr lang="en-AU" sz="1800" b="0" i="0" u="none" strike="noStrike" baseline="0" dirty="0" err="1">
                <a:solidFill>
                  <a:srgbClr val="333333"/>
                </a:solidFill>
              </a:rPr>
              <a:t>Grebely</a:t>
            </a:r>
            <a:r>
              <a:rPr lang="en-AU" sz="1800" b="0" i="0" u="none" strike="noStrike" baseline="0" dirty="0">
                <a:solidFill>
                  <a:srgbClr val="333333"/>
                </a:solidFill>
              </a:rPr>
              <a:t>, Behzad </a:t>
            </a:r>
            <a:r>
              <a:rPr lang="en-AU" sz="1800" b="0" i="0" u="none" strike="noStrike" baseline="0" dirty="0" err="1">
                <a:solidFill>
                  <a:srgbClr val="333333"/>
                </a:solidFill>
              </a:rPr>
              <a:t>Hajarizadeh</a:t>
            </a:r>
            <a:r>
              <a:rPr lang="en-AU" sz="1800" b="0" i="0" u="none" strike="noStrike" baseline="0" dirty="0">
                <a:solidFill>
                  <a:srgbClr val="333333"/>
                </a:solidFill>
              </a:rPr>
              <a:t>, Rebecca Guy, </a:t>
            </a:r>
            <a:r>
              <a:rPr lang="en-US" sz="1800" b="0" i="0" u="none" strike="noStrike" baseline="0" dirty="0">
                <a:solidFill>
                  <a:srgbClr val="333333"/>
                </a:solidFill>
              </a:rPr>
              <a:t>and Richard Gray (Kirby Institute); Chris Estes and Homie Razavi (Centre for Disease Analysis).</a:t>
            </a:r>
          </a:p>
          <a:p>
            <a:pPr algn="l"/>
            <a:r>
              <a:rPr lang="en-US" sz="1800" b="0" i="0" u="none" strike="noStrike" baseline="0" dirty="0">
                <a:solidFill>
                  <a:srgbClr val="333333"/>
                </a:solidFill>
              </a:rPr>
              <a:t>Mathematical modelling: Chris </a:t>
            </a:r>
            <a:r>
              <a:rPr lang="en-US" sz="1800" b="0" i="0" u="none" strike="noStrike" baseline="0" dirty="0" err="1">
                <a:solidFill>
                  <a:srgbClr val="333333"/>
                </a:solidFill>
              </a:rPr>
              <a:t>Bailie</a:t>
            </a:r>
            <a:r>
              <a:rPr lang="en-US" sz="1800" b="0" i="0" u="none" strike="noStrike" baseline="0" dirty="0">
                <a:solidFill>
                  <a:srgbClr val="333333"/>
                </a:solidFill>
              </a:rPr>
              <a:t>, Joseph Doyle, Margaret </a:t>
            </a:r>
            <a:r>
              <a:rPr lang="en-US" sz="1800" b="0" i="0" u="none" strike="noStrike" baseline="0" dirty="0" err="1">
                <a:solidFill>
                  <a:srgbClr val="333333"/>
                </a:solidFill>
              </a:rPr>
              <a:t>Hellard</a:t>
            </a:r>
            <a:r>
              <a:rPr lang="en-US" sz="1800" b="0" i="0" u="none" strike="noStrike" baseline="0" dirty="0">
                <a:solidFill>
                  <a:srgbClr val="333333"/>
                </a:solidFill>
              </a:rPr>
              <a:t>, and Nick Scott (Burnet Institute).</a:t>
            </a:r>
            <a:endParaRPr lang="en-AU" dirty="0"/>
          </a:p>
        </p:txBody>
      </p:sp>
      <p:sp>
        <p:nvSpPr>
          <p:cNvPr id="3" name="Footer Placeholder 2">
            <a:extLst>
              <a:ext uri="{FF2B5EF4-FFF2-40B4-BE49-F238E27FC236}">
                <a16:creationId xmlns:a16="http://schemas.microsoft.com/office/drawing/2014/main" id="{650E2BB4-53D9-C7B2-4AD2-59404994F5D3}"/>
              </a:ext>
            </a:extLst>
          </p:cNvPr>
          <p:cNvSpPr>
            <a:spLocks noGrp="1"/>
          </p:cNvSpPr>
          <p:nvPr>
            <p:ph type="ftr" sz="quarter" idx="11"/>
          </p:nvPr>
        </p:nvSpPr>
        <p:spPr/>
        <p:txBody>
          <a:bodyPr/>
          <a:lstStyle/>
          <a:p>
            <a:r>
              <a:rPr lang="en-AU"/>
              <a:t>Hepatitis C Elimination in Australia 2024</a:t>
            </a:r>
            <a:endParaRPr lang="en-AU" dirty="0"/>
          </a:p>
        </p:txBody>
      </p:sp>
    </p:spTree>
    <p:extLst>
      <p:ext uri="{BB962C8B-B14F-4D97-AF65-F5344CB8AC3E}">
        <p14:creationId xmlns:p14="http://schemas.microsoft.com/office/powerpoint/2010/main" val="3737115930"/>
      </p:ext>
    </p:extLst>
  </p:cSld>
  <p:clrMapOvr>
    <a:masterClrMapping/>
  </p:clrMapOvr>
</p:sld>
</file>

<file path=ppt/theme/theme1.xml><?xml version="1.0" encoding="utf-8"?>
<a:theme xmlns:a="http://schemas.openxmlformats.org/drawingml/2006/main" name="Office Theme">
  <a:themeElements>
    <a:clrScheme name="HCVElim2024">
      <a:dk1>
        <a:srgbClr val="333333"/>
      </a:dk1>
      <a:lt1>
        <a:srgbClr val="FFFFFF"/>
      </a:lt1>
      <a:dk2>
        <a:srgbClr val="BD572F"/>
      </a:dk2>
      <a:lt2>
        <a:srgbClr val="EBEBEB"/>
      </a:lt2>
      <a:accent1>
        <a:srgbClr val="BD572F"/>
      </a:accent1>
      <a:accent2>
        <a:srgbClr val="666666"/>
      </a:accent2>
      <a:accent3>
        <a:srgbClr val="57585A"/>
      </a:accent3>
      <a:accent4>
        <a:srgbClr val="C0A37B"/>
      </a:accent4>
      <a:accent5>
        <a:srgbClr val="AA7E3B"/>
      </a:accent5>
      <a:accent6>
        <a:srgbClr val="959598"/>
      </a:accent6>
      <a:hlink>
        <a:srgbClr val="3E6191"/>
      </a:hlink>
      <a:folHlink>
        <a:srgbClr val="959598"/>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RNET_HCVElim2024_20241108_01" id="{7294C439-0F05-F54D-8072-3F72140AC620}" vid="{32128157-069C-4A47-B28E-FF7806992E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BURNET_HCVElim2024_20241108_01</Template>
  <TotalTime>114</TotalTime>
  <Words>10955</Words>
  <Application>Microsoft Office PowerPoint</Application>
  <PresentationFormat>Widescreen</PresentationFormat>
  <Paragraphs>512</Paragraphs>
  <Slides>72</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Aptos</vt:lpstr>
      <vt:lpstr>Arial</vt:lpstr>
      <vt:lpstr>Calibri</vt:lpstr>
      <vt:lpstr>Cambria Math</vt:lpstr>
      <vt:lpstr>Trebuchet MS</vt:lpstr>
      <vt:lpstr>Office Theme</vt:lpstr>
      <vt:lpstr>PowerPoint Presentation</vt:lpstr>
      <vt:lpstr>PowerPoint Presentation</vt:lpstr>
      <vt:lpstr>PowerPoint Presentation</vt:lpstr>
      <vt:lpstr>Citation </vt:lpstr>
      <vt:lpstr>PowerPoint Presentation</vt:lpstr>
      <vt:lpstr>Data Contributors (in order of data presented)</vt:lpstr>
      <vt:lpstr>Data Contributors (cont.)</vt:lpstr>
      <vt:lpstr>Data Contributors (cont.)</vt:lpstr>
      <vt:lpstr>Data Contributors (cont.)</vt:lpstr>
      <vt:lpstr>Chapter One</vt:lpstr>
      <vt:lpstr>Figure 1. Number of hepatitis C (unspecified and newly acquired) notifications by age group and gender, 2016–2023</vt:lpstr>
      <vt:lpstr>Figure 2. Incidence of primary hepatitis C infection among individuals tested at ACCESS primary care clinics, ACCESS, 2016–2023</vt:lpstr>
      <vt:lpstr>Figure 3. Incidence of primary hepatitis C infection among HIV‑positive GBM tested at ACCESS GBM or sexual health clinics, ACCESS, 2016–2023</vt:lpstr>
      <vt:lpstr>Chapter two</vt:lpstr>
      <vt:lpstr>Figure 4. Number of individuals attending ACCESS primary care clinics and proportion tested for HCV (HCV antibody only or HCV antibody and RNA or HCV RNA only), ACCESS, 2016–2023</vt:lpstr>
      <vt:lpstr>Figure 5. Number of HIV‑positive GBM attending ACCESS GBM or sexual health clinics and proportion tested for HCV (HCV antibody only or HCV antibody and RNA or HCV RNA only), ACCESS, 2016–2023</vt:lpstr>
      <vt:lpstr>Figure 6. Number of individuals ever prescribed opioid agonist therapy attending ACCESS primary care clinics and proportion tested for HCV (HCV antibody only or HCV antibody and RNA or HCV RNA only), ACCESS, 2016–2023</vt:lpstr>
      <vt:lpstr>Figure 7. Number of Aboriginal and/or Torres Strait Islander people attending ACCESS sexual health clinics and proportion tested for HCV (HCV antibody only or HCV antibody and RNA or HCV RNA only), ACCESS, 2016–2023</vt:lpstr>
      <vt:lpstr>Figure 8. Number of individuals tested for HCV antibody at ACCESS primary care clinics and proportion of HCV antibody tests positive by gender, ACCESS, 2016–2023</vt:lpstr>
      <vt:lpstr>Figure 9. Number of HIV‑positive GBM tested for HCV antibody at ACCESS GBM or sexual health clinics and proportion of HCV antibody tests positive, ACCESS, 2016–2023</vt:lpstr>
      <vt:lpstr>Figure 10. Number of individuals ever prescribed opioid agonist therapy tested for HCV antibody at ACCESS primary care clinics and proportion of HCV antibody tests positive by gender, ACCESS, 2016–2023</vt:lpstr>
      <vt:lpstr>Figure 11. Number of Aboriginal and/or Torres Strait Islander people tested for HCV antibody at ACCESS sexual health clinics and proportion of HCV antibody tests positive, ACCESS, 2016–2023</vt:lpstr>
      <vt:lpstr>Figure 12. Number of individuals attending ACCHS and proportion tested for HCV (HCV antibody only or HCV antibody and RNA or HCV RNA only), ATLAS network, 2016–2023</vt:lpstr>
      <vt:lpstr>Figure 13. Number of individuals attending ACCHS tested for HCV antibody and proportion positive by gender, ATLAS network, 2016–2023</vt:lpstr>
      <vt:lpstr>Figure 14. Hepatitis C testing cascade: number and proportion of individuals attending ACCHS tested for HCV antibody or RNA and among those tested, the number and proportion testing positive, ATLAS network, aggregated for years 2016–2023</vt:lpstr>
      <vt:lpstr>Figure 15. Proportion of Australian Needle Syringe Program Survey respondents self‑reporting recent (past 12 months) hepatitis C testing by jurisdiction, 2016–2023</vt:lpstr>
      <vt:lpstr>Figure 16. Proportion of Australian Needle Syringe Program Survey respondents reporting recent (past 12 months) hepatitis C testing by gender, 2016–2023</vt:lpstr>
      <vt:lpstr>Figure 17. Proportion of Australian Needle Syringe Program Survey respondents reporting recent (past 12 months) hepatitis C testing by Indigenous status, 2016–2023</vt:lpstr>
      <vt:lpstr>Figure 18. Number of Australian Needle Syringe Program Survey respondents tested for HCV RNA and proportion positive by gender, 2016–2023</vt:lpstr>
      <vt:lpstr>Figure 19. Number of claims to Medicare for items 69499 and 69500 (detection of HCV RNA, new infections only), 2016–2023</vt:lpstr>
      <vt:lpstr>Figure 20. Prevalence of hepatitis C among people in prison by (A) HCV antibody, (B) HCV RNA overall, and (C) HCV RNA among people who reported ever injecting drugs, Australian Hepatitis and Risk Survey in Prisons, April 2022–June 2023</vt:lpstr>
      <vt:lpstr>Figure 21. Proportion of people in prison self‑reporting any hepatitis C testing, Australian Hepatitis and Risk Survey in Prisons, April 2022–June 2023</vt:lpstr>
      <vt:lpstr>Figure 22. Proportion of people who inject drugs participating in the MIXMAX Melbourne Cohort HCV RNA positive before and after subsidisation of DAAs in March 2016, March 2010–December 2022</vt:lpstr>
      <vt:lpstr>Chapter Three</vt:lpstr>
      <vt:lpstr>Figure 23. Total estimated number of individuals initiating DAA treatment (including retreatment), PBS database, March 2016–December 2023</vt:lpstr>
      <vt:lpstr>Figure 24. Estimated number of individuals initiating DAA treatment by jurisdiction, PBS database, 2018–2023</vt:lpstr>
      <vt:lpstr>Figure 25. Estimated number of individuals initiating DAA treatment by prescriber type, PBS database, 2018–2023</vt:lpstr>
      <vt:lpstr>Figure 26. Estimated proportion of individuals initiating DAA treatment and retreatment by gender, PBS database, 2018–2023 </vt:lpstr>
      <vt:lpstr>Figure 27. Proportion of Australian Needle Syringe Program Survey respondents who tested HCV antibody positive, self‑reporting lifetime history of hepatitis C treatment by gender, 2016–2023</vt:lpstr>
      <vt:lpstr>Figure 28. Number of individuals receiving DAA treatment in prison versus in the community nationally and by jurisdiction, National Prisons Hepatitis Network and PBS database, 2023</vt:lpstr>
      <vt:lpstr>Table 1. Number of individuals who received DAA treatment in prison versus in the community, nationally and by jurisdiction, National Prisons Hepatitis Network and PBS database, 2023</vt:lpstr>
      <vt:lpstr>Figure 29. Proportion of people in prison ever hepatitis C treatment eligible self‑reporting treatment, Australian Hepatitis and Risk Survey in Prisons, April 2022–June 2023</vt:lpstr>
      <vt:lpstr>Figure 30. Hepatitis C treatment cascade at ACCESS primary care clinics: number of individuals hepatitis C diagnosed, number and proportion of individuals who initiated treatment, and tested for HCV RNA post‑treatment initiation, 2016–2023</vt:lpstr>
      <vt:lpstr>Figure 31. Hepatitis C treatment cascade: number and proportion of individuals attending ACCHS tested for HCV RNA and prescribed DAAs, and among those treated, the number and proportion who appeared to achieve an undetectable HCV viral load, ATLAS network, aggregated for years 2016–2023</vt:lpstr>
      <vt:lpstr>Figure 32. The 2023 hepatitis C diagnosis and care cascade, HIV, viral hepatitis and sexually transmissible infections in Australia, Annual Surveillance Report</vt:lpstr>
      <vt:lpstr>Chapter Four</vt:lpstr>
      <vt:lpstr>Figure 33. Number of Australian adult liver transplant recipients by primary diagnosis and year of first transplant, Australia and New Zealand Liver and Intestinal Transplant Registry, 2018–2023</vt:lpstr>
      <vt:lpstr>Chapter Five</vt:lpstr>
      <vt:lpstr>Figure 34. Reports of injecting drug use‑related stigma or discrimination in the past 12 months by people who inject drugs, 2016–2023</vt:lpstr>
      <vt:lpstr>Figure 35. Reports of hepatitis C‑related stigma or discrimination in the past 12 months by people diagnosed with hepatitis C, 2016–2023</vt:lpstr>
      <vt:lpstr>Figure 36. Reports of negative treatment from healthcare workers by people who inject drugs, 2016–2023</vt:lpstr>
      <vt:lpstr>Chapter Six</vt:lpstr>
      <vt:lpstr>Figure 37. Number of needle and syringe units distributed by public and pharmacy sector, Needle Syringe Program National Minimum Data Collection, 2016–June 2023</vt:lpstr>
      <vt:lpstr>Figure 38. Proportion of Australian Needle Syringe Program Survey respondents reporting re‑use of someone else’s needles and syringes in the past month, 2016–2023</vt:lpstr>
      <vt:lpstr>Figure 39. Proportion of respondents reporting borrowing and lending of needles, sharing of injecting equipment, and re‑use of needles in the past month, national, Illicit Drug Reporting System, 2016–2023</vt:lpstr>
      <vt:lpstr>Figure 40. Proportion of GBM who reported any drug injection in the six months prior to the survey by HIV status, national, Gay Community Periodic Survey, 2016–2023</vt:lpstr>
      <vt:lpstr>Chapter Seven</vt:lpstr>
      <vt:lpstr>Figure 41. Hepatitis C treatment uptake variation in Australia by PHN, March 2016–October 2023</vt:lpstr>
      <vt:lpstr>Figure 42. Geographic variation in hepatitis C treatment uptake, March 2016–October 2023</vt:lpstr>
      <vt:lpstr>Chapter Eight</vt:lpstr>
      <vt:lpstr>Figure 43. Annual change in people living with chronic hepatitis C, hepatitis C incidence (all), treatment coverage, and liver‑related deaths (viraemic and cured) in Australia 2030 (2010–2030) with WHO HCV elimination targets (dotted lines: Panel B:     80% and     90% reductions in incidence, Panel C:     80% eligible treated, and Panel D:     65% reduction in deaths)</vt:lpstr>
      <vt:lpstr>Table 2. Scenarios for the annual number of people in Australia receiving DAA</vt:lpstr>
      <vt:lpstr>Figure 44. Estimated costs (2023 $AUD) of hepatitis C treatment initiation strategies for treatment‑naive people who inject drugs</vt:lpstr>
      <vt:lpstr>Figure 45. Estimated costs (2023 $AUD) and effectiveness of hepatitis C treatment initiation approaches for treatment‑naive people who inject drugs</vt:lpstr>
      <vt:lpstr>Reference list</vt:lpstr>
      <vt:lpstr>Reference list (cont)</vt:lpstr>
      <vt:lpstr>Reference list (cont)</vt:lpstr>
      <vt:lpstr>Reference list (cont)</vt:lpstr>
      <vt:lpstr>Reference list (cont)</vt:lpstr>
      <vt:lpstr>Acknowlegedments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Anna Wilkinson</dc:creator>
  <cp:keywords/>
  <dc:description/>
  <cp:lastModifiedBy>Anna Wilkinson</cp:lastModifiedBy>
  <cp:revision>1</cp:revision>
  <dcterms:created xsi:type="dcterms:W3CDTF">2024-11-10T22:03:49Z</dcterms:created>
  <dcterms:modified xsi:type="dcterms:W3CDTF">2024-11-25T21:58:38Z</dcterms:modified>
  <cp:category/>
</cp:coreProperties>
</file>